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5CDC689-1FE1-48DF-81FB-42AC460E835E}">
  <a:tblStyle styleId="{A5CDC689-1FE1-48DF-81FB-42AC460E835E}"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2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940762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r>
              <a:rPr lang="en-US" sz="1200" b="0" i="0" u="none" strike="noStrike" cap="none">
                <a:solidFill>
                  <a:schemeClr val="dk1"/>
                </a:solidFill>
                <a:latin typeface="Calibri"/>
                <a:ea typeface="Calibri"/>
                <a:cs typeface="Calibri"/>
                <a:sym typeface="Calibri"/>
              </a:rPr>
              <a:t>The idea behind Mastery Based Grading is that students demonstrate their proficiency and mastery of different learning objectives. We use the colors Red, Yellow, and Green to show how students are achieving and corellate them with the numbers 1-4. So let’s look at that same class now using Mastery Based Grading.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Fort Herriman Junior High</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Copper Mountain Junior High</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Herriman High</a:t>
            </a:r>
          </a:p>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Canyons School District</a:t>
            </a:r>
          </a:p>
          <a:p>
            <a:pPr marL="0" marR="0" lvl="0" indent="0" algn="l" rtl="0">
              <a:spcBef>
                <a:spcPts val="0"/>
              </a:spcBef>
              <a:spcAft>
                <a:spcPts val="0"/>
              </a:spcAft>
              <a:buSzPct val="25000"/>
              <a:buNone/>
            </a:pPr>
            <a:r>
              <a:rPr lang="en-US" sz="1200" b="0" i="0" u="none" strike="noStrike" cap="none">
                <a:solidFill>
                  <a:schemeClr val="dk1"/>
                </a:solidFill>
                <a:latin typeface="Calibri"/>
                <a:ea typeface="Calibri"/>
                <a:cs typeface="Calibri"/>
                <a:sym typeface="Calibri"/>
              </a:rPr>
              <a:t>American Leadership Academy</a:t>
            </a:r>
          </a:p>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609600"/>
            <a:ext cx="7772400" cy="4267199"/>
          </a:xfrm>
          <a:prstGeom prst="rect">
            <a:avLst/>
          </a:prstGeom>
          <a:noFill/>
          <a:ln>
            <a:noFill/>
          </a:ln>
        </p:spPr>
        <p:txBody>
          <a:bodyPr lIns="91425" tIns="91425" rIns="91425" bIns="91425" anchor="b" anchorCtr="0"/>
          <a:lstStyle>
            <a:lvl1pPr marL="0" marR="0" lvl="0" indent="0" algn="ctr" rtl="0">
              <a:lnSpc>
                <a:spcPct val="100000"/>
              </a:lnSpc>
              <a:spcBef>
                <a:spcPts val="0"/>
              </a:spcBef>
              <a:buClr>
                <a:schemeClr val="dk2"/>
              </a:buClr>
              <a:buFont typeface="Times New Roman"/>
              <a:buNone/>
              <a:defRPr sz="80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subTitle" idx="1"/>
          </p:nvPr>
        </p:nvSpPr>
        <p:spPr>
          <a:xfrm>
            <a:off x="1371600" y="4953000"/>
            <a:ext cx="6400799" cy="1219199"/>
          </a:xfrm>
          <a:prstGeom prst="rect">
            <a:avLst/>
          </a:prstGeom>
          <a:noFill/>
          <a:ln>
            <a:noFill/>
          </a:ln>
        </p:spPr>
        <p:txBody>
          <a:bodyPr lIns="91425" tIns="91425" rIns="91425" bIns="91425" anchor="t" anchorCtr="0"/>
          <a:lstStyle>
            <a:lvl1pPr marL="0" marR="0" lvl="0" indent="0" algn="ctr" rtl="0">
              <a:spcBef>
                <a:spcPts val="480"/>
              </a:spcBef>
              <a:buClr>
                <a:srgbClr val="888888"/>
              </a:buClr>
              <a:buFont typeface="Arial"/>
              <a:buNone/>
              <a:defRPr sz="2400" b="0" i="0" u="none" strike="noStrike" cap="none">
                <a:solidFill>
                  <a:srgbClr val="888888"/>
                </a:solidFill>
                <a:latin typeface="Questrial"/>
                <a:ea typeface="Questrial"/>
                <a:cs typeface="Questrial"/>
                <a:sym typeface="Questrial"/>
              </a:defRPr>
            </a:lvl1pPr>
            <a:lvl2pPr marL="457200" marR="0" lvl="1" indent="0" algn="ctr" rtl="0">
              <a:spcBef>
                <a:spcPts val="320"/>
              </a:spcBef>
              <a:buClr>
                <a:srgbClr val="888888"/>
              </a:buClr>
              <a:buFont typeface="Courier New"/>
              <a:buNone/>
              <a:defRPr sz="1600" b="0" i="0" u="none" strike="noStrike" cap="none">
                <a:solidFill>
                  <a:srgbClr val="888888"/>
                </a:solidFill>
                <a:latin typeface="Questrial"/>
                <a:ea typeface="Questrial"/>
                <a:cs typeface="Questrial"/>
                <a:sym typeface="Questrial"/>
              </a:defRPr>
            </a:lvl2pPr>
            <a:lvl3pPr marL="914400" marR="0" lvl="2" indent="0" algn="ctr" rtl="0">
              <a:spcBef>
                <a:spcPts val="320"/>
              </a:spcBef>
              <a:buClr>
                <a:srgbClr val="888888"/>
              </a:buClr>
              <a:buFont typeface="Arial"/>
              <a:buNone/>
              <a:defRPr sz="1600" b="0" i="0" u="none" strike="noStrike" cap="none">
                <a:solidFill>
                  <a:srgbClr val="888888"/>
                </a:solidFill>
                <a:latin typeface="Questrial"/>
                <a:ea typeface="Questrial"/>
                <a:cs typeface="Questrial"/>
                <a:sym typeface="Questrial"/>
              </a:defRPr>
            </a:lvl3pPr>
            <a:lvl4pPr marL="1371600" marR="0" lvl="3" indent="0" algn="ctr" rtl="0">
              <a:spcBef>
                <a:spcPts val="320"/>
              </a:spcBef>
              <a:buClr>
                <a:srgbClr val="888888"/>
              </a:buClr>
              <a:buFont typeface="Courier New"/>
              <a:buNone/>
              <a:defRPr sz="1600" b="0" i="0" u="none" strike="noStrike" cap="none">
                <a:solidFill>
                  <a:srgbClr val="888888"/>
                </a:solidFill>
                <a:latin typeface="Questrial"/>
                <a:ea typeface="Questrial"/>
                <a:cs typeface="Questrial"/>
                <a:sym typeface="Questrial"/>
              </a:defRPr>
            </a:lvl4pPr>
            <a:lvl5pPr marL="1828800" marR="0" lvl="4" indent="0" algn="ctr" rtl="0">
              <a:spcBef>
                <a:spcPts val="320"/>
              </a:spcBef>
              <a:buClr>
                <a:srgbClr val="888888"/>
              </a:buClr>
              <a:buFont typeface="Arial"/>
              <a:buNone/>
              <a:defRPr sz="1600" b="0" i="0" u="none" strike="noStrike" cap="none">
                <a:solidFill>
                  <a:srgbClr val="888888"/>
                </a:solidFill>
                <a:latin typeface="Questrial"/>
                <a:ea typeface="Questrial"/>
                <a:cs typeface="Questrial"/>
                <a:sym typeface="Questrial"/>
              </a:defRPr>
            </a:lvl5pPr>
            <a:lvl6pPr marL="2286000" marR="0" lvl="5" indent="0" algn="ctr" rtl="0">
              <a:spcBef>
                <a:spcPts val="320"/>
              </a:spcBef>
              <a:buClr>
                <a:srgbClr val="888888"/>
              </a:buClr>
              <a:buFont typeface="Courier New"/>
              <a:buNone/>
              <a:defRPr sz="1600" b="0" i="0" u="none" strike="noStrike" cap="none">
                <a:solidFill>
                  <a:srgbClr val="888888"/>
                </a:solidFill>
                <a:latin typeface="Questrial"/>
                <a:ea typeface="Questrial"/>
                <a:cs typeface="Questrial"/>
                <a:sym typeface="Questrial"/>
              </a:defRPr>
            </a:lvl6pPr>
            <a:lvl7pPr marL="2743200" marR="0" lvl="6" indent="0" algn="ctr" rtl="0">
              <a:spcBef>
                <a:spcPts val="320"/>
              </a:spcBef>
              <a:buClr>
                <a:srgbClr val="888888"/>
              </a:buClr>
              <a:buFont typeface="Arial"/>
              <a:buNone/>
              <a:defRPr sz="1600" b="0" i="0" u="none" strike="noStrike" cap="none">
                <a:solidFill>
                  <a:srgbClr val="888888"/>
                </a:solidFill>
                <a:latin typeface="Questrial"/>
                <a:ea typeface="Questrial"/>
                <a:cs typeface="Questrial"/>
                <a:sym typeface="Questrial"/>
              </a:defRPr>
            </a:lvl7pPr>
            <a:lvl8pPr marL="3200400" marR="0" lvl="7" indent="0" algn="ctr" rtl="0">
              <a:spcBef>
                <a:spcPts val="320"/>
              </a:spcBef>
              <a:buClr>
                <a:srgbClr val="888888"/>
              </a:buClr>
              <a:buFont typeface="Courier New"/>
              <a:buNone/>
              <a:defRPr sz="1600" b="0" i="0" u="none" strike="noStrike" cap="none">
                <a:solidFill>
                  <a:srgbClr val="888888"/>
                </a:solidFill>
                <a:latin typeface="Questrial"/>
                <a:ea typeface="Questrial"/>
                <a:cs typeface="Questrial"/>
                <a:sym typeface="Questrial"/>
              </a:defRPr>
            </a:lvl8pPr>
            <a:lvl9pPr marL="3657600" marR="0" lvl="8" indent="0" algn="ctr" rtl="0">
              <a:spcBef>
                <a:spcPts val="320"/>
              </a:spcBef>
              <a:buClr>
                <a:srgbClr val="888888"/>
              </a:buClr>
              <a:buFont typeface="Arial"/>
              <a:buNone/>
              <a:defRPr sz="1600" b="0" i="0" u="none" strike="noStrike" cap="none">
                <a:solidFill>
                  <a:srgbClr val="888888"/>
                </a:solidFill>
                <a:latin typeface="Questrial"/>
                <a:ea typeface="Questrial"/>
                <a:cs typeface="Questrial"/>
                <a:sym typeface="Questrial"/>
              </a:defRPr>
            </a:lvl9pPr>
          </a:lstStyle>
          <a:p>
            <a:endParaRPr/>
          </a:p>
        </p:txBody>
      </p:sp>
      <p:sp>
        <p:nvSpPr>
          <p:cNvPr id="20" name="Shape 20"/>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
        <p:nvSpPr>
          <p:cNvPr id="22" name="Shape 22"/>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679575" y="228600"/>
            <a:ext cx="5711824" cy="895349"/>
          </a:xfrm>
          <a:prstGeom prst="rect">
            <a:avLst/>
          </a:prstGeom>
          <a:noFill/>
          <a:ln>
            <a:noFill/>
          </a:ln>
        </p:spPr>
        <p:txBody>
          <a:bodyPr lIns="91425" tIns="91425" rIns="91425" bIns="91425" anchor="b" anchorCtr="0"/>
          <a:lstStyle>
            <a:lvl1pPr marL="0" marR="0" lvl="0" indent="0" algn="ctr" rtl="0">
              <a:lnSpc>
                <a:spcPct val="100000"/>
              </a:lnSpc>
              <a:spcBef>
                <a:spcPts val="0"/>
              </a:spcBef>
              <a:buClr>
                <a:schemeClr val="dk2"/>
              </a:buClr>
              <a:buFont typeface="Times New Roman"/>
              <a:buNone/>
              <a:defRPr sz="28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a:spLocks noGrp="1"/>
          </p:cNvSpPr>
          <p:nvPr>
            <p:ph type="pic" idx="2"/>
          </p:nvPr>
        </p:nvSpPr>
        <p:spPr>
          <a:xfrm>
            <a:off x="1508125" y="1143000"/>
            <a:ext cx="6054724" cy="4541043"/>
          </a:xfrm>
          <a:prstGeom prst="rect">
            <a:avLst/>
          </a:prstGeom>
          <a:noFill/>
          <a:ln w="76200" cap="flat" cmpd="sng">
            <a:solidFill>
              <a:schemeClr val="lt1"/>
            </a:solidFill>
            <a:prstDash val="solid"/>
            <a:round/>
            <a:headEnd type="none" w="med" len="med"/>
            <a:tailEnd type="none" w="med" len="med"/>
          </a:ln>
          <a:effectLst>
            <a:outerShdw blurRad="88900" dist="50800" dir="5400000" algn="ctr" rotWithShape="0">
              <a:srgbClr val="000000">
                <a:alpha val="24705"/>
              </a:srgbClr>
            </a:outerShdw>
          </a:effectLst>
        </p:spPr>
        <p:txBody>
          <a:bodyPr lIns="91425" tIns="91425" rIns="91425" bIns="91425" anchor="t" anchorCtr="0"/>
          <a:lstStyle>
            <a:lvl1pPr marL="0" marR="0" lvl="0" indent="0" algn="ctr" rtl="0">
              <a:spcBef>
                <a:spcPts val="640"/>
              </a:spcBef>
              <a:buClr>
                <a:srgbClr val="7F7F7F"/>
              </a:buClr>
              <a:buFont typeface="Arial"/>
              <a:buNone/>
              <a:defRPr sz="3200" b="0" i="0" u="none" strike="noStrike" cap="none">
                <a:solidFill>
                  <a:srgbClr val="7F7F7F"/>
                </a:solidFill>
                <a:latin typeface="Questrial"/>
                <a:ea typeface="Questrial"/>
                <a:cs typeface="Questrial"/>
                <a:sym typeface="Questrial"/>
              </a:defRPr>
            </a:lvl1pPr>
            <a:lvl2pPr marL="457200" marR="0" lvl="1" indent="0" algn="l" rtl="0">
              <a:spcBef>
                <a:spcPts val="560"/>
              </a:spcBef>
              <a:buClr>
                <a:srgbClr val="7F7F7F"/>
              </a:buClr>
              <a:buFont typeface="Courier New"/>
              <a:buNone/>
              <a:defRPr sz="2800" b="0" i="0" u="none" strike="noStrike" cap="none">
                <a:solidFill>
                  <a:srgbClr val="7F7F7F"/>
                </a:solidFill>
                <a:latin typeface="Questrial"/>
                <a:ea typeface="Questrial"/>
                <a:cs typeface="Questrial"/>
                <a:sym typeface="Questrial"/>
              </a:defRPr>
            </a:lvl2pPr>
            <a:lvl3pPr marL="914400" marR="0" lvl="2" indent="0" algn="l" rtl="0">
              <a:spcBef>
                <a:spcPts val="480"/>
              </a:spcBef>
              <a:buClr>
                <a:srgbClr val="7F7F7F"/>
              </a:buClr>
              <a:buFont typeface="Arial"/>
              <a:buNone/>
              <a:defRPr sz="2400" b="0" i="0" u="none" strike="noStrike" cap="none">
                <a:solidFill>
                  <a:srgbClr val="7F7F7F"/>
                </a:solidFill>
                <a:latin typeface="Questrial"/>
                <a:ea typeface="Questrial"/>
                <a:cs typeface="Questrial"/>
                <a:sym typeface="Questrial"/>
              </a:defRPr>
            </a:lvl3pPr>
            <a:lvl4pPr marL="1371600" marR="0" lvl="3" indent="0" algn="l" rtl="0">
              <a:spcBef>
                <a:spcPts val="400"/>
              </a:spcBef>
              <a:buClr>
                <a:srgbClr val="7F7F7F"/>
              </a:buClr>
              <a:buFont typeface="Courier New"/>
              <a:buNone/>
              <a:defRPr sz="2000" b="0" i="0" u="none" strike="noStrike" cap="none">
                <a:solidFill>
                  <a:srgbClr val="7F7F7F"/>
                </a:solidFill>
                <a:latin typeface="Questrial"/>
                <a:ea typeface="Questrial"/>
                <a:cs typeface="Questrial"/>
                <a:sym typeface="Questrial"/>
              </a:defRPr>
            </a:lvl4pPr>
            <a:lvl5pPr marL="1828800" marR="0" lvl="4" indent="0" algn="l" rtl="0">
              <a:spcBef>
                <a:spcPts val="400"/>
              </a:spcBef>
              <a:buClr>
                <a:srgbClr val="7F7F7F"/>
              </a:buClr>
              <a:buFont typeface="Arial"/>
              <a:buNone/>
              <a:defRPr sz="2000" b="0" i="0" u="none" strike="noStrike" cap="none">
                <a:solidFill>
                  <a:srgbClr val="7F7F7F"/>
                </a:solidFill>
                <a:latin typeface="Questrial"/>
                <a:ea typeface="Questrial"/>
                <a:cs typeface="Questrial"/>
                <a:sym typeface="Questrial"/>
              </a:defRPr>
            </a:lvl5pPr>
            <a:lvl6pPr marL="2286000" marR="0" lvl="5" indent="0" algn="l" rtl="0">
              <a:spcBef>
                <a:spcPts val="400"/>
              </a:spcBef>
              <a:buClr>
                <a:srgbClr val="7F7F7F"/>
              </a:buClr>
              <a:buFont typeface="Courier New"/>
              <a:buNone/>
              <a:defRPr sz="2000" b="0" i="0" u="none" strike="noStrike" cap="none">
                <a:solidFill>
                  <a:srgbClr val="7F7F7F"/>
                </a:solidFill>
                <a:latin typeface="Questrial"/>
                <a:ea typeface="Questrial"/>
                <a:cs typeface="Questrial"/>
                <a:sym typeface="Questrial"/>
              </a:defRPr>
            </a:lvl6pPr>
            <a:lvl7pPr marL="2743200" marR="0" lvl="6" indent="0" algn="l" rtl="0">
              <a:spcBef>
                <a:spcPts val="400"/>
              </a:spcBef>
              <a:buClr>
                <a:srgbClr val="7F7F7F"/>
              </a:buClr>
              <a:buFont typeface="Arial"/>
              <a:buNone/>
              <a:defRPr sz="2000" b="0" i="0" u="none" strike="noStrike" cap="none">
                <a:solidFill>
                  <a:srgbClr val="7F7F7F"/>
                </a:solidFill>
                <a:latin typeface="Questrial"/>
                <a:ea typeface="Questrial"/>
                <a:cs typeface="Questrial"/>
                <a:sym typeface="Questrial"/>
              </a:defRPr>
            </a:lvl7pPr>
            <a:lvl8pPr marL="3200400" marR="0" lvl="7" indent="0" algn="l" rtl="0">
              <a:spcBef>
                <a:spcPts val="400"/>
              </a:spcBef>
              <a:buClr>
                <a:srgbClr val="7F7F7F"/>
              </a:buClr>
              <a:buFont typeface="Courier New"/>
              <a:buNone/>
              <a:defRPr sz="2000" b="0" i="0" u="none" strike="noStrike" cap="none">
                <a:solidFill>
                  <a:srgbClr val="7F7F7F"/>
                </a:solidFill>
                <a:latin typeface="Questrial"/>
                <a:ea typeface="Questrial"/>
                <a:cs typeface="Questrial"/>
                <a:sym typeface="Questrial"/>
              </a:defRPr>
            </a:lvl8pPr>
            <a:lvl9pPr marL="3657600" marR="0" lvl="8" indent="0" algn="l" rtl="0">
              <a:spcBef>
                <a:spcPts val="400"/>
              </a:spcBef>
              <a:buClr>
                <a:srgbClr val="7F7F7F"/>
              </a:buClr>
              <a:buFont typeface="Arial"/>
              <a:buNone/>
              <a:defRPr sz="2000" b="0" i="0" u="none" strike="noStrike" cap="none">
                <a:solidFill>
                  <a:srgbClr val="7F7F7F"/>
                </a:solidFill>
                <a:latin typeface="Questrial"/>
                <a:ea typeface="Questrial"/>
                <a:cs typeface="Questrial"/>
                <a:sym typeface="Questrial"/>
              </a:defRPr>
            </a:lvl9pPr>
          </a:lstStyle>
          <a:p>
            <a:endParaRPr/>
          </a:p>
        </p:txBody>
      </p:sp>
      <p:sp>
        <p:nvSpPr>
          <p:cNvPr id="77" name="Shape 77"/>
          <p:cNvSpPr txBox="1">
            <a:spLocks noGrp="1"/>
          </p:cNvSpPr>
          <p:nvPr>
            <p:ph type="body" idx="1"/>
          </p:nvPr>
        </p:nvSpPr>
        <p:spPr>
          <a:xfrm>
            <a:off x="1679575" y="5810250"/>
            <a:ext cx="5711824" cy="533399"/>
          </a:xfrm>
          <a:prstGeom prst="rect">
            <a:avLst/>
          </a:prstGeom>
          <a:noFill/>
          <a:ln>
            <a:noFill/>
          </a:ln>
        </p:spPr>
        <p:txBody>
          <a:bodyPr lIns="91425" tIns="91425" rIns="91425" bIns="91425" anchor="t" anchorCtr="0"/>
          <a:lstStyle>
            <a:lvl1pPr marL="0" marR="0" lvl="0" indent="0" algn="ctr" rtl="0">
              <a:spcBef>
                <a:spcPts val="320"/>
              </a:spcBef>
              <a:buClr>
                <a:srgbClr val="7F7F7F"/>
              </a:buClr>
              <a:buFont typeface="Arial"/>
              <a:buNone/>
              <a:defRPr sz="1600" b="0" i="0" u="none" strike="noStrike" cap="none">
                <a:solidFill>
                  <a:srgbClr val="7F7F7F"/>
                </a:solidFill>
                <a:latin typeface="Questrial"/>
                <a:ea typeface="Questrial"/>
                <a:cs typeface="Questrial"/>
                <a:sym typeface="Questrial"/>
              </a:defRPr>
            </a:lvl1pPr>
            <a:lvl2pPr marL="457200" marR="0" lvl="1" indent="0" algn="l" rtl="0">
              <a:spcBef>
                <a:spcPts val="240"/>
              </a:spcBef>
              <a:buClr>
                <a:srgbClr val="7F7F7F"/>
              </a:buClr>
              <a:buFont typeface="Courier New"/>
              <a:buNone/>
              <a:defRPr sz="1200" b="0" i="0" u="none" strike="noStrike" cap="none">
                <a:solidFill>
                  <a:srgbClr val="7F7F7F"/>
                </a:solidFill>
                <a:latin typeface="Questrial"/>
                <a:ea typeface="Questrial"/>
                <a:cs typeface="Questrial"/>
                <a:sym typeface="Questrial"/>
              </a:defRPr>
            </a:lvl2pPr>
            <a:lvl3pPr marL="914400" marR="0" lvl="2" indent="0" algn="l" rtl="0">
              <a:spcBef>
                <a:spcPts val="200"/>
              </a:spcBef>
              <a:buClr>
                <a:srgbClr val="7F7F7F"/>
              </a:buClr>
              <a:buFont typeface="Arial"/>
              <a:buNone/>
              <a:defRPr sz="1000" b="0" i="0" u="none" strike="noStrike" cap="none">
                <a:solidFill>
                  <a:srgbClr val="7F7F7F"/>
                </a:solidFill>
                <a:latin typeface="Questrial"/>
                <a:ea typeface="Questrial"/>
                <a:cs typeface="Questrial"/>
                <a:sym typeface="Questrial"/>
              </a:defRPr>
            </a:lvl3pPr>
            <a:lvl4pPr marL="1371600" marR="0" lvl="3" indent="0" algn="l" rtl="0">
              <a:spcBef>
                <a:spcPts val="180"/>
              </a:spcBef>
              <a:buClr>
                <a:srgbClr val="7F7F7F"/>
              </a:buClr>
              <a:buFont typeface="Courier New"/>
              <a:buNone/>
              <a:defRPr sz="900" b="0" i="0" u="none" strike="noStrike" cap="none">
                <a:solidFill>
                  <a:srgbClr val="7F7F7F"/>
                </a:solidFill>
                <a:latin typeface="Questrial"/>
                <a:ea typeface="Questrial"/>
                <a:cs typeface="Questrial"/>
                <a:sym typeface="Questrial"/>
              </a:defRPr>
            </a:lvl4pPr>
            <a:lvl5pPr marL="1828800" marR="0" lvl="4" indent="0" algn="l" rtl="0">
              <a:spcBef>
                <a:spcPts val="180"/>
              </a:spcBef>
              <a:buClr>
                <a:srgbClr val="7F7F7F"/>
              </a:buClr>
              <a:buFont typeface="Arial"/>
              <a:buNone/>
              <a:defRPr sz="900" b="0" i="0" u="none" strike="noStrike" cap="none">
                <a:solidFill>
                  <a:srgbClr val="7F7F7F"/>
                </a:solidFill>
                <a:latin typeface="Questrial"/>
                <a:ea typeface="Questrial"/>
                <a:cs typeface="Questrial"/>
                <a:sym typeface="Questrial"/>
              </a:defRPr>
            </a:lvl5pPr>
            <a:lvl6pPr marL="2286000" marR="0" lvl="5" indent="0" algn="l" rtl="0">
              <a:spcBef>
                <a:spcPts val="180"/>
              </a:spcBef>
              <a:buClr>
                <a:srgbClr val="7F7F7F"/>
              </a:buClr>
              <a:buFont typeface="Courier New"/>
              <a:buNone/>
              <a:defRPr sz="900" b="0" i="0" u="none" strike="noStrike" cap="none">
                <a:solidFill>
                  <a:srgbClr val="7F7F7F"/>
                </a:solidFill>
                <a:latin typeface="Questrial"/>
                <a:ea typeface="Questrial"/>
                <a:cs typeface="Questrial"/>
                <a:sym typeface="Questrial"/>
              </a:defRPr>
            </a:lvl6pPr>
            <a:lvl7pPr marL="2743200" marR="0" lvl="6" indent="0" algn="l" rtl="0">
              <a:spcBef>
                <a:spcPts val="180"/>
              </a:spcBef>
              <a:buClr>
                <a:srgbClr val="7F7F7F"/>
              </a:buClr>
              <a:buFont typeface="Arial"/>
              <a:buNone/>
              <a:defRPr sz="900" b="0" i="0" u="none" strike="noStrike" cap="none">
                <a:solidFill>
                  <a:srgbClr val="7F7F7F"/>
                </a:solidFill>
                <a:latin typeface="Questrial"/>
                <a:ea typeface="Questrial"/>
                <a:cs typeface="Questrial"/>
                <a:sym typeface="Questrial"/>
              </a:defRPr>
            </a:lvl7pPr>
            <a:lvl8pPr marL="3200400" marR="0" lvl="7" indent="0" algn="l" rtl="0">
              <a:spcBef>
                <a:spcPts val="180"/>
              </a:spcBef>
              <a:buClr>
                <a:srgbClr val="7F7F7F"/>
              </a:buClr>
              <a:buFont typeface="Courier New"/>
              <a:buNone/>
              <a:defRPr sz="900" b="0" i="0" u="none" strike="noStrike" cap="none">
                <a:solidFill>
                  <a:srgbClr val="7F7F7F"/>
                </a:solidFill>
                <a:latin typeface="Questrial"/>
                <a:ea typeface="Questrial"/>
                <a:cs typeface="Questrial"/>
                <a:sym typeface="Questrial"/>
              </a:defRPr>
            </a:lvl8pPr>
            <a:lvl9pPr marL="3657600" marR="0" lvl="8" indent="0" algn="l" rtl="0">
              <a:spcBef>
                <a:spcPts val="180"/>
              </a:spcBef>
              <a:buClr>
                <a:srgbClr val="7F7F7F"/>
              </a:buClr>
              <a:buFont typeface="Arial"/>
              <a:buNone/>
              <a:defRPr sz="900" b="0" i="0" u="none" strike="noStrike" cap="none">
                <a:solidFill>
                  <a:srgbClr val="7F7F7F"/>
                </a:solidFill>
                <a:latin typeface="Questrial"/>
                <a:ea typeface="Questrial"/>
                <a:cs typeface="Questrial"/>
                <a:sym typeface="Questrial"/>
              </a:defRPr>
            </a:lvl9pPr>
          </a:lstStyle>
          <a:p>
            <a:endParaRPr/>
          </a:p>
        </p:txBody>
      </p:sp>
      <p:sp>
        <p:nvSpPr>
          <p:cNvPr id="78" name="Shape 78"/>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9" name="Shape 79"/>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80" name="Shape 80"/>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0"/>
            <a:ext cx="8229600" cy="1600199"/>
          </a:xfrm>
          <a:prstGeom prst="rect">
            <a:avLst/>
          </a:prstGeom>
          <a:noFill/>
          <a:ln>
            <a:noFill/>
          </a:ln>
        </p:spPr>
        <p:txBody>
          <a:bodyPr lIns="91425" tIns="91425" rIns="91425" bIns="91425" anchor="b"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3" name="Shape 8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
        <p:nvSpPr>
          <p:cNvPr id="84" name="Shape 84"/>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85" name="Shape 85"/>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86" name="Shape 86"/>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b"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9" name="Shape 8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
        <p:nvSpPr>
          <p:cNvPr id="90" name="Shape 90"/>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91" name="Shape 91"/>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92" name="Shape 92"/>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593366"/>
            <a:ext cx="8520599" cy="763599"/>
          </a:xfrm>
          <a:prstGeom prst="rect">
            <a:avLst/>
          </a:prstGeom>
          <a:noFill/>
          <a:ln>
            <a:noFill/>
          </a:ln>
        </p:spPr>
        <p:txBody>
          <a:bodyPr lIns="91425" tIns="91425" rIns="91425" bIns="91425" anchor="t"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311700" y="1536633"/>
            <a:ext cx="8520599" cy="4555199"/>
          </a:xfrm>
          <a:prstGeom prst="rect">
            <a:avLst/>
          </a:prstGeom>
          <a:noFill/>
          <a:ln>
            <a:noFill/>
          </a:ln>
        </p:spPr>
        <p:txBody>
          <a:bodyPr lIns="91425" tIns="91425" rIns="91425" bIns="91425" anchor="t" anchorCtr="0"/>
          <a:lstStyle>
            <a:lvl1pPr marL="342900" marR="0" lvl="0" indent="-190500" algn="l" rtl="0">
              <a:spcBef>
                <a:spcPts val="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
        <p:nvSpPr>
          <p:cNvPr id="26" name="Shape 26"/>
          <p:cNvSpPr txBox="1">
            <a:spLocks noGrp="1"/>
          </p:cNvSpPr>
          <p:nvPr>
            <p:ph type="sldNum" idx="12"/>
          </p:nvPr>
        </p:nvSpPr>
        <p:spPr>
          <a:xfrm>
            <a:off x="8472457" y="6217621"/>
            <a:ext cx="548699" cy="524799"/>
          </a:xfrm>
          <a:prstGeom prst="rect">
            <a:avLst/>
          </a:prstGeom>
          <a:noFill/>
          <a:ln>
            <a:noFill/>
          </a:ln>
        </p:spPr>
        <p:txBody>
          <a:bodyPr lIns="91425" tIns="91425" rIns="91425" bIns="91425" anchor="ctr" anchorCtr="0">
            <a:noAutofit/>
          </a:bodyPr>
          <a:lstStyle/>
          <a:p>
            <a:pPr marL="0" marR="0" lvl="0" indent="0" algn="l" rtl="0">
              <a:spcBef>
                <a:spcPts val="0"/>
              </a:spcBef>
              <a:buClr>
                <a:srgbClr val="595959"/>
              </a:buClr>
              <a:buSzPct val="25000"/>
              <a:buFont typeface="Questrial"/>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0"/>
            <a:ext cx="8229600" cy="1600199"/>
          </a:xfrm>
          <a:prstGeom prst="rect">
            <a:avLst/>
          </a:prstGeom>
          <a:noFill/>
          <a:ln>
            <a:noFill/>
          </a:ln>
        </p:spPr>
        <p:txBody>
          <a:bodyPr lIns="91425" tIns="91425" rIns="91425" bIns="91425" anchor="b"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
        <p:nvSpPr>
          <p:cNvPr id="30" name="Shape 30"/>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722312" y="1371600"/>
            <a:ext cx="7772400" cy="2505075"/>
          </a:xfrm>
          <a:prstGeom prst="rect">
            <a:avLst/>
          </a:prstGeom>
          <a:noFill/>
          <a:ln>
            <a:noFill/>
          </a:ln>
        </p:spPr>
        <p:txBody>
          <a:bodyPr lIns="91425" tIns="91425" rIns="91425" bIns="91425" anchor="b" anchorCtr="0"/>
          <a:lstStyle>
            <a:lvl1pPr marL="0" marR="0" lvl="0" indent="0" algn="ctr" rtl="0">
              <a:lnSpc>
                <a:spcPct val="100000"/>
              </a:lnSpc>
              <a:spcBef>
                <a:spcPts val="0"/>
              </a:spcBef>
              <a:buClr>
                <a:schemeClr val="dk2"/>
              </a:buClr>
              <a:buFont typeface="Times New Roman"/>
              <a:buNone/>
              <a:defRPr sz="48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722312" y="4068762"/>
            <a:ext cx="7772400" cy="1131887"/>
          </a:xfrm>
          <a:prstGeom prst="rect">
            <a:avLst/>
          </a:prstGeom>
          <a:noFill/>
          <a:ln>
            <a:noFill/>
          </a:ln>
        </p:spPr>
        <p:txBody>
          <a:bodyPr lIns="91425" tIns="91425" rIns="91425" bIns="91425" anchor="t" anchorCtr="0"/>
          <a:lstStyle>
            <a:lvl1pPr marL="0" marR="0" lvl="0" indent="0" algn="ctr" rtl="0">
              <a:spcBef>
                <a:spcPts val="400"/>
              </a:spcBef>
              <a:buClr>
                <a:srgbClr val="888888"/>
              </a:buClr>
              <a:buFont typeface="Arial"/>
              <a:buNone/>
              <a:defRPr sz="2000" b="0" i="0" u="none" strike="noStrike" cap="none">
                <a:solidFill>
                  <a:srgbClr val="888888"/>
                </a:solidFill>
                <a:latin typeface="Questrial"/>
                <a:ea typeface="Questrial"/>
                <a:cs typeface="Questrial"/>
                <a:sym typeface="Questrial"/>
              </a:defRPr>
            </a:lvl1pPr>
            <a:lvl2pPr marL="457200" marR="0" lvl="1" indent="0" algn="l" rtl="0">
              <a:spcBef>
                <a:spcPts val="360"/>
              </a:spcBef>
              <a:buClr>
                <a:srgbClr val="888888"/>
              </a:buClr>
              <a:buFont typeface="Courier New"/>
              <a:buNone/>
              <a:defRPr sz="1800" b="0" i="0" u="none" strike="noStrike" cap="none">
                <a:solidFill>
                  <a:srgbClr val="888888"/>
                </a:solidFill>
                <a:latin typeface="Questrial"/>
                <a:ea typeface="Questrial"/>
                <a:cs typeface="Questrial"/>
                <a:sym typeface="Questrial"/>
              </a:defRPr>
            </a:lvl2pPr>
            <a:lvl3pPr marL="914400" marR="0" lvl="2" indent="0" algn="l" rtl="0">
              <a:spcBef>
                <a:spcPts val="320"/>
              </a:spcBef>
              <a:buClr>
                <a:srgbClr val="888888"/>
              </a:buClr>
              <a:buFont typeface="Arial"/>
              <a:buNone/>
              <a:defRPr sz="1600" b="0" i="0" u="none" strike="noStrike" cap="none">
                <a:solidFill>
                  <a:srgbClr val="888888"/>
                </a:solidFill>
                <a:latin typeface="Questrial"/>
                <a:ea typeface="Questrial"/>
                <a:cs typeface="Questrial"/>
                <a:sym typeface="Questrial"/>
              </a:defRPr>
            </a:lvl3pPr>
            <a:lvl4pPr marL="1371600" marR="0" lvl="3" indent="0" algn="l" rtl="0">
              <a:spcBef>
                <a:spcPts val="280"/>
              </a:spcBef>
              <a:buClr>
                <a:srgbClr val="888888"/>
              </a:buClr>
              <a:buFont typeface="Courier New"/>
              <a:buNone/>
              <a:defRPr sz="1400" b="0" i="0" u="none" strike="noStrike" cap="none">
                <a:solidFill>
                  <a:srgbClr val="888888"/>
                </a:solidFill>
                <a:latin typeface="Questrial"/>
                <a:ea typeface="Questrial"/>
                <a:cs typeface="Questrial"/>
                <a:sym typeface="Questrial"/>
              </a:defRPr>
            </a:lvl4pPr>
            <a:lvl5pPr marL="1828800" marR="0" lvl="4" indent="0" algn="l" rtl="0">
              <a:spcBef>
                <a:spcPts val="280"/>
              </a:spcBef>
              <a:buClr>
                <a:srgbClr val="888888"/>
              </a:buClr>
              <a:buFont typeface="Arial"/>
              <a:buNone/>
              <a:defRPr sz="1400" b="0" i="0" u="none" strike="noStrike" cap="none">
                <a:solidFill>
                  <a:srgbClr val="888888"/>
                </a:solidFill>
                <a:latin typeface="Questrial"/>
                <a:ea typeface="Questrial"/>
                <a:cs typeface="Questrial"/>
                <a:sym typeface="Questrial"/>
              </a:defRPr>
            </a:lvl5pPr>
            <a:lvl6pPr marL="2286000" marR="0" lvl="5" indent="0" algn="l" rtl="0">
              <a:spcBef>
                <a:spcPts val="280"/>
              </a:spcBef>
              <a:buClr>
                <a:srgbClr val="888888"/>
              </a:buClr>
              <a:buFont typeface="Courier New"/>
              <a:buNone/>
              <a:defRPr sz="1400" b="0" i="0" u="none" strike="noStrike" cap="none">
                <a:solidFill>
                  <a:srgbClr val="888888"/>
                </a:solidFill>
                <a:latin typeface="Questrial"/>
                <a:ea typeface="Questrial"/>
                <a:cs typeface="Questrial"/>
                <a:sym typeface="Questrial"/>
              </a:defRPr>
            </a:lvl6pPr>
            <a:lvl7pPr marL="2743200" marR="0" lvl="6" indent="0" algn="l" rtl="0">
              <a:spcBef>
                <a:spcPts val="280"/>
              </a:spcBef>
              <a:buClr>
                <a:srgbClr val="888888"/>
              </a:buClr>
              <a:buFont typeface="Arial"/>
              <a:buNone/>
              <a:defRPr sz="1400" b="0" i="0" u="none" strike="noStrike" cap="none">
                <a:solidFill>
                  <a:srgbClr val="888888"/>
                </a:solidFill>
                <a:latin typeface="Questrial"/>
                <a:ea typeface="Questrial"/>
                <a:cs typeface="Questrial"/>
                <a:sym typeface="Questrial"/>
              </a:defRPr>
            </a:lvl7pPr>
            <a:lvl8pPr marL="3200400" marR="0" lvl="7" indent="0" algn="l" rtl="0">
              <a:spcBef>
                <a:spcPts val="280"/>
              </a:spcBef>
              <a:buClr>
                <a:srgbClr val="888888"/>
              </a:buClr>
              <a:buFont typeface="Courier New"/>
              <a:buNone/>
              <a:defRPr sz="1400" b="0" i="0" u="none" strike="noStrike" cap="none">
                <a:solidFill>
                  <a:srgbClr val="888888"/>
                </a:solidFill>
                <a:latin typeface="Questrial"/>
                <a:ea typeface="Questrial"/>
                <a:cs typeface="Questrial"/>
                <a:sym typeface="Questrial"/>
              </a:defRPr>
            </a:lvl8pPr>
            <a:lvl9pPr marL="3657600" marR="0" lvl="8" indent="0" algn="l" rtl="0">
              <a:spcBef>
                <a:spcPts val="280"/>
              </a:spcBef>
              <a:buClr>
                <a:srgbClr val="888888"/>
              </a:buClr>
              <a:buFont typeface="Arial"/>
              <a:buNone/>
              <a:defRPr sz="1400" b="0" i="0" u="none" strike="noStrike" cap="none">
                <a:solidFill>
                  <a:srgbClr val="888888"/>
                </a:solidFill>
                <a:latin typeface="Questrial"/>
                <a:ea typeface="Questrial"/>
                <a:cs typeface="Questrial"/>
                <a:sym typeface="Questrial"/>
              </a:defRPr>
            </a:lvl9pPr>
          </a:lstStyle>
          <a:p>
            <a:endParaRPr/>
          </a:p>
        </p:txBody>
      </p:sp>
      <p:sp>
        <p:nvSpPr>
          <p:cNvPr id="36" name="Shape 36"/>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8" name="Shape 38"/>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
        <p:nvSpPr>
          <p:cNvPr id="39" name="Shape 39"/>
          <p:cNvSpPr/>
          <p:nvPr/>
        </p:nvSpPr>
        <p:spPr>
          <a:xfrm>
            <a:off x="4495800" y="3924300"/>
            <a:ext cx="84771" cy="84771"/>
          </a:xfrm>
          <a:prstGeom prst="ellipse">
            <a:avLst/>
          </a:prstGeom>
          <a:solidFill>
            <a:srgbClr val="7F7F7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imes New Roman"/>
              <a:ea typeface="Times New Roman"/>
              <a:cs typeface="Times New Roman"/>
              <a:sym typeface="Times New Roman"/>
            </a:endParaRPr>
          </a:p>
        </p:txBody>
      </p:sp>
      <p:sp>
        <p:nvSpPr>
          <p:cNvPr id="40" name="Shape 40"/>
          <p:cNvSpPr/>
          <p:nvPr/>
        </p:nvSpPr>
        <p:spPr>
          <a:xfrm>
            <a:off x="4695825" y="3924300"/>
            <a:ext cx="84771" cy="84771"/>
          </a:xfrm>
          <a:prstGeom prst="ellipse">
            <a:avLst/>
          </a:prstGeom>
          <a:solidFill>
            <a:srgbClr val="7F7F7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imes New Roman"/>
              <a:ea typeface="Times New Roman"/>
              <a:cs typeface="Times New Roman"/>
              <a:sym typeface="Times New Roman"/>
            </a:endParaRPr>
          </a:p>
        </p:txBody>
      </p:sp>
      <p:sp>
        <p:nvSpPr>
          <p:cNvPr id="41" name="Shape 41"/>
          <p:cNvSpPr/>
          <p:nvPr/>
        </p:nvSpPr>
        <p:spPr>
          <a:xfrm>
            <a:off x="4296728" y="3924300"/>
            <a:ext cx="84771" cy="84771"/>
          </a:xfrm>
          <a:prstGeom prst="ellipse">
            <a:avLst/>
          </a:prstGeom>
          <a:solidFill>
            <a:srgbClr val="7F7F7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0"/>
            <a:ext cx="8229600" cy="1600199"/>
          </a:xfrm>
          <a:prstGeom prst="rect">
            <a:avLst/>
          </a:prstGeom>
          <a:noFill/>
          <a:ln>
            <a:noFill/>
          </a:ln>
        </p:spPr>
        <p:txBody>
          <a:bodyPr lIns="91425" tIns="91425" rIns="91425" bIns="91425" anchor="b"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4" name="Shape 44"/>
          <p:cNvSpPr txBox="1">
            <a:spLocks noGrp="1"/>
          </p:cNvSpPr>
          <p:nvPr>
            <p:ph type="body" idx="1"/>
          </p:nvPr>
        </p:nvSpPr>
        <p:spPr>
          <a:xfrm>
            <a:off x="4648200" y="1600200"/>
            <a:ext cx="4038599" cy="4525963"/>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
        <p:nvSpPr>
          <p:cNvPr id="45" name="Shape 45"/>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
        <p:nvSpPr>
          <p:cNvPr id="48" name="Shape 48"/>
          <p:cNvSpPr txBox="1">
            <a:spLocks noGrp="1"/>
          </p:cNvSpPr>
          <p:nvPr>
            <p:ph type="body" idx="2"/>
          </p:nvPr>
        </p:nvSpPr>
        <p:spPr>
          <a:xfrm>
            <a:off x="365760" y="1600200"/>
            <a:ext cx="4041648" cy="4526279"/>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0"/>
            <a:ext cx="8229600" cy="1600199"/>
          </a:xfrm>
          <a:prstGeom prst="rect">
            <a:avLst/>
          </a:prstGeom>
          <a:noFill/>
          <a:ln>
            <a:noFill/>
          </a:ln>
        </p:spPr>
        <p:txBody>
          <a:bodyPr lIns="91425" tIns="91425" rIns="91425" bIns="91425" anchor="b"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body" idx="1"/>
          </p:nvPr>
        </p:nvSpPr>
        <p:spPr>
          <a:xfrm>
            <a:off x="457200" y="1600200"/>
            <a:ext cx="4040187" cy="609599"/>
          </a:xfrm>
          <a:prstGeom prst="rect">
            <a:avLst/>
          </a:prstGeom>
          <a:noFill/>
          <a:ln>
            <a:noFill/>
          </a:ln>
        </p:spPr>
        <p:txBody>
          <a:bodyPr lIns="91425" tIns="91425" rIns="91425" bIns="91425" anchor="b" anchorCtr="0"/>
          <a:lstStyle>
            <a:lvl1pPr marL="0" marR="0" lvl="0" indent="0" algn="ctr" rtl="0">
              <a:spcBef>
                <a:spcPts val="480"/>
              </a:spcBef>
              <a:buClr>
                <a:srgbClr val="7F7F7F"/>
              </a:buClr>
              <a:buFont typeface="Arial"/>
              <a:buNone/>
              <a:defRPr sz="2400" b="0" i="0" u="none" strike="noStrike" cap="none">
                <a:solidFill>
                  <a:srgbClr val="7F7F7F"/>
                </a:solidFill>
                <a:latin typeface="Questrial"/>
                <a:ea typeface="Questrial"/>
                <a:cs typeface="Questrial"/>
                <a:sym typeface="Questrial"/>
              </a:defRPr>
            </a:lvl1pPr>
            <a:lvl2pPr marL="457200" marR="0" lvl="1" indent="0" algn="l" rtl="0">
              <a:spcBef>
                <a:spcPts val="400"/>
              </a:spcBef>
              <a:buClr>
                <a:srgbClr val="7F7F7F"/>
              </a:buClr>
              <a:buFont typeface="Courier New"/>
              <a:buNone/>
              <a:defRPr sz="2000" b="1" i="0" u="none" strike="noStrike" cap="none">
                <a:solidFill>
                  <a:srgbClr val="7F7F7F"/>
                </a:solidFill>
                <a:latin typeface="Questrial"/>
                <a:ea typeface="Questrial"/>
                <a:cs typeface="Questrial"/>
                <a:sym typeface="Questrial"/>
              </a:defRPr>
            </a:lvl2pPr>
            <a:lvl3pPr marL="914400" marR="0" lvl="2" indent="0" algn="l" rtl="0">
              <a:spcBef>
                <a:spcPts val="360"/>
              </a:spcBef>
              <a:buClr>
                <a:srgbClr val="7F7F7F"/>
              </a:buClr>
              <a:buFont typeface="Arial"/>
              <a:buNone/>
              <a:defRPr sz="1800" b="1" i="0" u="none" strike="noStrike" cap="none">
                <a:solidFill>
                  <a:srgbClr val="7F7F7F"/>
                </a:solidFill>
                <a:latin typeface="Questrial"/>
                <a:ea typeface="Questrial"/>
                <a:cs typeface="Questrial"/>
                <a:sym typeface="Questrial"/>
              </a:defRPr>
            </a:lvl3pPr>
            <a:lvl4pPr marL="1371600" marR="0" lvl="3" indent="0" algn="l" rtl="0">
              <a:spcBef>
                <a:spcPts val="320"/>
              </a:spcBef>
              <a:buClr>
                <a:srgbClr val="7F7F7F"/>
              </a:buClr>
              <a:buFont typeface="Courier New"/>
              <a:buNone/>
              <a:defRPr sz="1600" b="1" i="0" u="none" strike="noStrike" cap="none">
                <a:solidFill>
                  <a:srgbClr val="7F7F7F"/>
                </a:solidFill>
                <a:latin typeface="Questrial"/>
                <a:ea typeface="Questrial"/>
                <a:cs typeface="Questrial"/>
                <a:sym typeface="Questrial"/>
              </a:defRPr>
            </a:lvl4pPr>
            <a:lvl5pPr marL="1828800" marR="0" lvl="4" indent="0" algn="l" rtl="0">
              <a:spcBef>
                <a:spcPts val="320"/>
              </a:spcBef>
              <a:buClr>
                <a:srgbClr val="7F7F7F"/>
              </a:buClr>
              <a:buFont typeface="Arial"/>
              <a:buNone/>
              <a:defRPr sz="1600" b="1" i="0" u="none" strike="noStrike" cap="none">
                <a:solidFill>
                  <a:srgbClr val="7F7F7F"/>
                </a:solidFill>
                <a:latin typeface="Questrial"/>
                <a:ea typeface="Questrial"/>
                <a:cs typeface="Questrial"/>
                <a:sym typeface="Questrial"/>
              </a:defRPr>
            </a:lvl5pPr>
            <a:lvl6pPr marL="2286000" marR="0" lvl="5" indent="0" algn="l" rtl="0">
              <a:spcBef>
                <a:spcPts val="320"/>
              </a:spcBef>
              <a:buClr>
                <a:srgbClr val="7F7F7F"/>
              </a:buClr>
              <a:buFont typeface="Courier New"/>
              <a:buNone/>
              <a:defRPr sz="1600" b="1" i="0" u="none" strike="noStrike" cap="none">
                <a:solidFill>
                  <a:srgbClr val="7F7F7F"/>
                </a:solidFill>
                <a:latin typeface="Questrial"/>
                <a:ea typeface="Questrial"/>
                <a:cs typeface="Questrial"/>
                <a:sym typeface="Questrial"/>
              </a:defRPr>
            </a:lvl6pPr>
            <a:lvl7pPr marL="2743200" marR="0" lvl="6" indent="0" algn="l" rtl="0">
              <a:spcBef>
                <a:spcPts val="320"/>
              </a:spcBef>
              <a:buClr>
                <a:srgbClr val="7F7F7F"/>
              </a:buClr>
              <a:buFont typeface="Arial"/>
              <a:buNone/>
              <a:defRPr sz="1600" b="1" i="0" u="none" strike="noStrike" cap="none">
                <a:solidFill>
                  <a:srgbClr val="7F7F7F"/>
                </a:solidFill>
                <a:latin typeface="Questrial"/>
                <a:ea typeface="Questrial"/>
                <a:cs typeface="Questrial"/>
                <a:sym typeface="Questrial"/>
              </a:defRPr>
            </a:lvl7pPr>
            <a:lvl8pPr marL="3200400" marR="0" lvl="7" indent="0" algn="l" rtl="0">
              <a:spcBef>
                <a:spcPts val="320"/>
              </a:spcBef>
              <a:buClr>
                <a:srgbClr val="7F7F7F"/>
              </a:buClr>
              <a:buFont typeface="Courier New"/>
              <a:buNone/>
              <a:defRPr sz="1600" b="1" i="0" u="none" strike="noStrike" cap="none">
                <a:solidFill>
                  <a:srgbClr val="7F7F7F"/>
                </a:solidFill>
                <a:latin typeface="Questrial"/>
                <a:ea typeface="Questrial"/>
                <a:cs typeface="Questrial"/>
                <a:sym typeface="Questrial"/>
              </a:defRPr>
            </a:lvl8pPr>
            <a:lvl9pPr marL="3657600" marR="0" lvl="8" indent="0" algn="l" rtl="0">
              <a:spcBef>
                <a:spcPts val="320"/>
              </a:spcBef>
              <a:buClr>
                <a:srgbClr val="7F7F7F"/>
              </a:buClr>
              <a:buFont typeface="Arial"/>
              <a:buNone/>
              <a:defRPr sz="1600" b="1" i="0" u="none" strike="noStrike" cap="none">
                <a:solidFill>
                  <a:srgbClr val="7F7F7F"/>
                </a:solidFill>
                <a:latin typeface="Questrial"/>
                <a:ea typeface="Questrial"/>
                <a:cs typeface="Questrial"/>
                <a:sym typeface="Questrial"/>
              </a:defRPr>
            </a:lvl9pPr>
          </a:lstStyle>
          <a:p>
            <a:endParaRPr/>
          </a:p>
        </p:txBody>
      </p:sp>
      <p:sp>
        <p:nvSpPr>
          <p:cNvPr id="52" name="Shape 52"/>
          <p:cNvSpPr txBox="1">
            <a:spLocks noGrp="1"/>
          </p:cNvSpPr>
          <p:nvPr>
            <p:ph type="body" idx="2"/>
          </p:nvPr>
        </p:nvSpPr>
        <p:spPr>
          <a:xfrm>
            <a:off x="4648200" y="1600200"/>
            <a:ext cx="4041774" cy="609599"/>
          </a:xfrm>
          <a:prstGeom prst="rect">
            <a:avLst/>
          </a:prstGeom>
          <a:noFill/>
          <a:ln>
            <a:noFill/>
          </a:ln>
        </p:spPr>
        <p:txBody>
          <a:bodyPr lIns="91425" tIns="91425" rIns="91425" bIns="91425" anchor="b" anchorCtr="0"/>
          <a:lstStyle>
            <a:lvl1pPr marL="0" marR="0" lvl="0" indent="0" algn="ctr" rtl="0">
              <a:spcBef>
                <a:spcPts val="480"/>
              </a:spcBef>
              <a:buClr>
                <a:srgbClr val="7F7F7F"/>
              </a:buClr>
              <a:buFont typeface="Arial"/>
              <a:buNone/>
              <a:defRPr sz="2400" b="0" i="0" u="none" strike="noStrike" cap="none">
                <a:solidFill>
                  <a:srgbClr val="7F7F7F"/>
                </a:solidFill>
                <a:latin typeface="Questrial"/>
                <a:ea typeface="Questrial"/>
                <a:cs typeface="Questrial"/>
                <a:sym typeface="Questrial"/>
              </a:defRPr>
            </a:lvl1pPr>
            <a:lvl2pPr marL="457200" marR="0" lvl="1" indent="0" algn="l" rtl="0">
              <a:spcBef>
                <a:spcPts val="400"/>
              </a:spcBef>
              <a:buClr>
                <a:srgbClr val="7F7F7F"/>
              </a:buClr>
              <a:buFont typeface="Courier New"/>
              <a:buNone/>
              <a:defRPr sz="2000" b="1" i="0" u="none" strike="noStrike" cap="none">
                <a:solidFill>
                  <a:srgbClr val="7F7F7F"/>
                </a:solidFill>
                <a:latin typeface="Questrial"/>
                <a:ea typeface="Questrial"/>
                <a:cs typeface="Questrial"/>
                <a:sym typeface="Questrial"/>
              </a:defRPr>
            </a:lvl2pPr>
            <a:lvl3pPr marL="914400" marR="0" lvl="2" indent="0" algn="l" rtl="0">
              <a:spcBef>
                <a:spcPts val="360"/>
              </a:spcBef>
              <a:buClr>
                <a:srgbClr val="7F7F7F"/>
              </a:buClr>
              <a:buFont typeface="Arial"/>
              <a:buNone/>
              <a:defRPr sz="1800" b="1" i="0" u="none" strike="noStrike" cap="none">
                <a:solidFill>
                  <a:srgbClr val="7F7F7F"/>
                </a:solidFill>
                <a:latin typeface="Questrial"/>
                <a:ea typeface="Questrial"/>
                <a:cs typeface="Questrial"/>
                <a:sym typeface="Questrial"/>
              </a:defRPr>
            </a:lvl3pPr>
            <a:lvl4pPr marL="1371600" marR="0" lvl="3" indent="0" algn="l" rtl="0">
              <a:spcBef>
                <a:spcPts val="320"/>
              </a:spcBef>
              <a:buClr>
                <a:srgbClr val="7F7F7F"/>
              </a:buClr>
              <a:buFont typeface="Courier New"/>
              <a:buNone/>
              <a:defRPr sz="1600" b="1" i="0" u="none" strike="noStrike" cap="none">
                <a:solidFill>
                  <a:srgbClr val="7F7F7F"/>
                </a:solidFill>
                <a:latin typeface="Questrial"/>
                <a:ea typeface="Questrial"/>
                <a:cs typeface="Questrial"/>
                <a:sym typeface="Questrial"/>
              </a:defRPr>
            </a:lvl4pPr>
            <a:lvl5pPr marL="1828800" marR="0" lvl="4" indent="0" algn="l" rtl="0">
              <a:spcBef>
                <a:spcPts val="320"/>
              </a:spcBef>
              <a:buClr>
                <a:srgbClr val="7F7F7F"/>
              </a:buClr>
              <a:buFont typeface="Arial"/>
              <a:buNone/>
              <a:defRPr sz="1600" b="1" i="0" u="none" strike="noStrike" cap="none">
                <a:solidFill>
                  <a:srgbClr val="7F7F7F"/>
                </a:solidFill>
                <a:latin typeface="Questrial"/>
                <a:ea typeface="Questrial"/>
                <a:cs typeface="Questrial"/>
                <a:sym typeface="Questrial"/>
              </a:defRPr>
            </a:lvl5pPr>
            <a:lvl6pPr marL="2286000" marR="0" lvl="5" indent="0" algn="l" rtl="0">
              <a:spcBef>
                <a:spcPts val="320"/>
              </a:spcBef>
              <a:buClr>
                <a:srgbClr val="7F7F7F"/>
              </a:buClr>
              <a:buFont typeface="Courier New"/>
              <a:buNone/>
              <a:defRPr sz="1600" b="1" i="0" u="none" strike="noStrike" cap="none">
                <a:solidFill>
                  <a:srgbClr val="7F7F7F"/>
                </a:solidFill>
                <a:latin typeface="Questrial"/>
                <a:ea typeface="Questrial"/>
                <a:cs typeface="Questrial"/>
                <a:sym typeface="Questrial"/>
              </a:defRPr>
            </a:lvl6pPr>
            <a:lvl7pPr marL="2743200" marR="0" lvl="6" indent="0" algn="l" rtl="0">
              <a:spcBef>
                <a:spcPts val="320"/>
              </a:spcBef>
              <a:buClr>
                <a:srgbClr val="7F7F7F"/>
              </a:buClr>
              <a:buFont typeface="Arial"/>
              <a:buNone/>
              <a:defRPr sz="1600" b="1" i="0" u="none" strike="noStrike" cap="none">
                <a:solidFill>
                  <a:srgbClr val="7F7F7F"/>
                </a:solidFill>
                <a:latin typeface="Questrial"/>
                <a:ea typeface="Questrial"/>
                <a:cs typeface="Questrial"/>
                <a:sym typeface="Questrial"/>
              </a:defRPr>
            </a:lvl7pPr>
            <a:lvl8pPr marL="3200400" marR="0" lvl="7" indent="0" algn="l" rtl="0">
              <a:spcBef>
                <a:spcPts val="320"/>
              </a:spcBef>
              <a:buClr>
                <a:srgbClr val="7F7F7F"/>
              </a:buClr>
              <a:buFont typeface="Courier New"/>
              <a:buNone/>
              <a:defRPr sz="1600" b="1" i="0" u="none" strike="noStrike" cap="none">
                <a:solidFill>
                  <a:srgbClr val="7F7F7F"/>
                </a:solidFill>
                <a:latin typeface="Questrial"/>
                <a:ea typeface="Questrial"/>
                <a:cs typeface="Questrial"/>
                <a:sym typeface="Questrial"/>
              </a:defRPr>
            </a:lvl8pPr>
            <a:lvl9pPr marL="3657600" marR="0" lvl="8" indent="0" algn="l" rtl="0">
              <a:spcBef>
                <a:spcPts val="320"/>
              </a:spcBef>
              <a:buClr>
                <a:srgbClr val="7F7F7F"/>
              </a:buClr>
              <a:buFont typeface="Arial"/>
              <a:buNone/>
              <a:defRPr sz="1600" b="1" i="0" u="none" strike="noStrike" cap="none">
                <a:solidFill>
                  <a:srgbClr val="7F7F7F"/>
                </a:solidFill>
                <a:latin typeface="Questrial"/>
                <a:ea typeface="Questrial"/>
                <a:cs typeface="Questrial"/>
                <a:sym typeface="Questrial"/>
              </a:defRPr>
            </a:lvl9pPr>
          </a:lstStyle>
          <a:p>
            <a:endParaRPr/>
          </a:p>
        </p:txBody>
      </p:sp>
      <p:sp>
        <p:nvSpPr>
          <p:cNvPr id="53" name="Shape 53"/>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4" name="Shape 54"/>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5" name="Shape 55"/>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
        <p:nvSpPr>
          <p:cNvPr id="56" name="Shape 56"/>
          <p:cNvSpPr txBox="1">
            <a:spLocks noGrp="1"/>
          </p:cNvSpPr>
          <p:nvPr>
            <p:ph type="body" idx="3"/>
          </p:nvPr>
        </p:nvSpPr>
        <p:spPr>
          <a:xfrm>
            <a:off x="457200" y="2212848"/>
            <a:ext cx="4041648" cy="3913631"/>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
        <p:nvSpPr>
          <p:cNvPr id="57" name="Shape 57"/>
          <p:cNvSpPr txBox="1">
            <a:spLocks noGrp="1"/>
          </p:cNvSpPr>
          <p:nvPr>
            <p:ph type="body" idx="4"/>
          </p:nvPr>
        </p:nvSpPr>
        <p:spPr>
          <a:xfrm>
            <a:off x="4672583" y="2212848"/>
            <a:ext cx="4041648" cy="3913187"/>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0"/>
            <a:ext cx="8229600" cy="1600199"/>
          </a:xfrm>
          <a:prstGeom prst="rect">
            <a:avLst/>
          </a:prstGeom>
          <a:noFill/>
          <a:ln>
            <a:noFill/>
          </a:ln>
        </p:spPr>
        <p:txBody>
          <a:bodyPr lIns="91425" tIns="91425" rIns="91425" bIns="91425" anchor="b"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1" name="Shape 61"/>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3"/>
        <p:cNvGrpSpPr/>
        <p:nvPr/>
      </p:nvGrpSpPr>
      <p:grpSpPr>
        <a:xfrm>
          <a:off x="0" y="0"/>
          <a:ext cx="0" cy="0"/>
          <a:chOff x="0" y="0"/>
          <a:chExt cx="0" cy="0"/>
        </a:xfrm>
      </p:grpSpPr>
      <p:sp>
        <p:nvSpPr>
          <p:cNvPr id="64" name="Shape 64"/>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5907087" y="266700"/>
            <a:ext cx="3008313" cy="2095499"/>
          </a:xfrm>
          <a:prstGeom prst="rect">
            <a:avLst/>
          </a:prstGeom>
          <a:noFill/>
          <a:ln>
            <a:noFill/>
          </a:ln>
        </p:spPr>
        <p:txBody>
          <a:bodyPr lIns="91425" tIns="91425" rIns="91425" bIns="91425" anchor="b" anchorCtr="0"/>
          <a:lstStyle>
            <a:lvl1pPr marL="0" marR="0" lvl="0" indent="0" algn="ctr" rtl="0">
              <a:lnSpc>
                <a:spcPct val="100000"/>
              </a:lnSpc>
              <a:spcBef>
                <a:spcPts val="0"/>
              </a:spcBef>
              <a:buClr>
                <a:schemeClr val="dk2"/>
              </a:buClr>
              <a:buFont typeface="Times New Roman"/>
              <a:buNone/>
              <a:defRPr sz="28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txBox="1">
            <a:spLocks noGrp="1"/>
          </p:cNvSpPr>
          <p:nvPr>
            <p:ph type="body" idx="1"/>
          </p:nvPr>
        </p:nvSpPr>
        <p:spPr>
          <a:xfrm>
            <a:off x="719137" y="273050"/>
            <a:ext cx="4995862" cy="5853112"/>
          </a:xfrm>
          <a:prstGeom prst="rect">
            <a:avLst/>
          </a:prstGeom>
          <a:noFill/>
          <a:ln>
            <a:noFill/>
          </a:ln>
        </p:spPr>
        <p:txBody>
          <a:bodyPr lIns="91425" tIns="91425" rIns="91425" bIns="91425" anchor="t" anchorCtr="0"/>
          <a:lstStyle>
            <a:lvl1pPr marL="342900" marR="0" lvl="0" indent="-139700" algn="l" rtl="0">
              <a:spcBef>
                <a:spcPts val="640"/>
              </a:spcBef>
              <a:buClr>
                <a:srgbClr val="7F7F7F"/>
              </a:buClr>
              <a:buSzPct val="100000"/>
              <a:buFont typeface="Arial"/>
              <a:buChar char="•"/>
              <a:defRPr sz="3200" b="0" i="0" u="none" strike="noStrike" cap="none">
                <a:solidFill>
                  <a:srgbClr val="7F7F7F"/>
                </a:solidFill>
                <a:latin typeface="Questrial"/>
                <a:ea typeface="Questrial"/>
                <a:cs typeface="Questrial"/>
                <a:sym typeface="Questrial"/>
              </a:defRPr>
            </a:lvl1pPr>
            <a:lvl2pPr marL="742950" marR="0" lvl="1" indent="-107950" algn="l" rtl="0">
              <a:spcBef>
                <a:spcPts val="560"/>
              </a:spcBef>
              <a:buClr>
                <a:srgbClr val="7F7F7F"/>
              </a:buClr>
              <a:buSzPct val="100000"/>
              <a:buFont typeface="Courier New"/>
              <a:buChar char="o"/>
              <a:defRPr sz="2800" b="0" i="0" u="none" strike="noStrike" cap="none">
                <a:solidFill>
                  <a:srgbClr val="7F7F7F"/>
                </a:solidFill>
                <a:latin typeface="Questrial"/>
                <a:ea typeface="Questrial"/>
                <a:cs typeface="Questrial"/>
                <a:sym typeface="Questrial"/>
              </a:defRPr>
            </a:lvl2pPr>
            <a:lvl3pPr marL="1143000" marR="0" lvl="2" indent="-762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3pPr>
            <a:lvl4pPr marL="1600200" marR="0" lvl="3" indent="-101600" algn="l" rtl="0">
              <a:spcBef>
                <a:spcPts val="400"/>
              </a:spcBef>
              <a:buClr>
                <a:srgbClr val="7F7F7F"/>
              </a:buClr>
              <a:buSzPct val="100000"/>
              <a:buFont typeface="Courier New"/>
              <a:buChar char="o"/>
              <a:defRPr sz="2000" b="0" i="0" u="none" strike="noStrike" cap="none">
                <a:solidFill>
                  <a:srgbClr val="7F7F7F"/>
                </a:solidFill>
                <a:latin typeface="Questrial"/>
                <a:ea typeface="Questrial"/>
                <a:cs typeface="Questrial"/>
                <a:sym typeface="Questrial"/>
              </a:defRPr>
            </a:lvl4pPr>
            <a:lvl5pPr marL="2057400" marR="0" lvl="4" indent="-101600" algn="l" rtl="0">
              <a:spcBef>
                <a:spcPts val="400"/>
              </a:spcBef>
              <a:buClr>
                <a:srgbClr val="7F7F7F"/>
              </a:buClr>
              <a:buSzPct val="100000"/>
              <a:buFont typeface="Arial"/>
              <a:buChar char="•"/>
              <a:defRPr sz="2000" b="0" i="0" u="none" strike="noStrike" cap="none">
                <a:solidFill>
                  <a:srgbClr val="7F7F7F"/>
                </a:solidFill>
                <a:latin typeface="Questrial"/>
                <a:ea typeface="Questrial"/>
                <a:cs typeface="Questrial"/>
                <a:sym typeface="Questrial"/>
              </a:defRPr>
            </a:lvl5pPr>
            <a:lvl6pPr marL="2514600" marR="0" lvl="5" indent="-101600" algn="l" rtl="0">
              <a:spcBef>
                <a:spcPts val="400"/>
              </a:spcBef>
              <a:buClr>
                <a:srgbClr val="7F7F7F"/>
              </a:buClr>
              <a:buSzPct val="100000"/>
              <a:buFont typeface="Courier New"/>
              <a:buChar char="o"/>
              <a:defRPr sz="2000" b="0" i="0" u="none" strike="noStrike" cap="none">
                <a:solidFill>
                  <a:srgbClr val="7F7F7F"/>
                </a:solidFill>
                <a:latin typeface="Questrial"/>
                <a:ea typeface="Questrial"/>
                <a:cs typeface="Questrial"/>
                <a:sym typeface="Questrial"/>
              </a:defRPr>
            </a:lvl6pPr>
            <a:lvl7pPr marL="2971800" marR="0" lvl="6" indent="-101600" algn="l" rtl="0">
              <a:spcBef>
                <a:spcPts val="400"/>
              </a:spcBef>
              <a:buClr>
                <a:srgbClr val="7F7F7F"/>
              </a:buClr>
              <a:buSzPct val="100000"/>
              <a:buFont typeface="Arial"/>
              <a:buChar char="•"/>
              <a:defRPr sz="2000" b="0" i="0" u="none" strike="noStrike" cap="none">
                <a:solidFill>
                  <a:srgbClr val="7F7F7F"/>
                </a:solidFill>
                <a:latin typeface="Questrial"/>
                <a:ea typeface="Questrial"/>
                <a:cs typeface="Questrial"/>
                <a:sym typeface="Questrial"/>
              </a:defRPr>
            </a:lvl7pPr>
            <a:lvl8pPr marL="3429000" marR="0" lvl="7" indent="-101600" algn="l" rtl="0">
              <a:spcBef>
                <a:spcPts val="400"/>
              </a:spcBef>
              <a:buClr>
                <a:srgbClr val="7F7F7F"/>
              </a:buClr>
              <a:buSzPct val="100000"/>
              <a:buFont typeface="Courier New"/>
              <a:buChar char="o"/>
              <a:defRPr sz="2000" b="0" i="0" u="none" strike="noStrike" cap="none">
                <a:solidFill>
                  <a:srgbClr val="7F7F7F"/>
                </a:solidFill>
                <a:latin typeface="Questrial"/>
                <a:ea typeface="Questrial"/>
                <a:cs typeface="Questrial"/>
                <a:sym typeface="Questrial"/>
              </a:defRPr>
            </a:lvl8pPr>
            <a:lvl9pPr marL="3886200" marR="0" lvl="8" indent="-101600" algn="l" rtl="0">
              <a:spcBef>
                <a:spcPts val="400"/>
              </a:spcBef>
              <a:buClr>
                <a:srgbClr val="7F7F7F"/>
              </a:buClr>
              <a:buSzPct val="100000"/>
              <a:buFont typeface="Arial"/>
              <a:buChar char="•"/>
              <a:defRPr sz="2000" b="0" i="0" u="none" strike="noStrike" cap="none">
                <a:solidFill>
                  <a:srgbClr val="7F7F7F"/>
                </a:solidFill>
                <a:latin typeface="Questrial"/>
                <a:ea typeface="Questrial"/>
                <a:cs typeface="Questrial"/>
                <a:sym typeface="Questrial"/>
              </a:defRPr>
            </a:lvl9pPr>
          </a:lstStyle>
          <a:p>
            <a:endParaRPr/>
          </a:p>
        </p:txBody>
      </p:sp>
      <p:sp>
        <p:nvSpPr>
          <p:cNvPr id="70" name="Shape 70"/>
          <p:cNvSpPr txBox="1">
            <a:spLocks noGrp="1"/>
          </p:cNvSpPr>
          <p:nvPr>
            <p:ph type="body" idx="2"/>
          </p:nvPr>
        </p:nvSpPr>
        <p:spPr>
          <a:xfrm>
            <a:off x="5907087" y="2438400"/>
            <a:ext cx="3008313" cy="3687763"/>
          </a:xfrm>
          <a:prstGeom prst="rect">
            <a:avLst/>
          </a:prstGeom>
          <a:noFill/>
          <a:ln>
            <a:noFill/>
          </a:ln>
        </p:spPr>
        <p:txBody>
          <a:bodyPr lIns="91425" tIns="91425" rIns="91425" bIns="91425" anchor="t" anchorCtr="0"/>
          <a:lstStyle>
            <a:lvl1pPr marL="0" marR="0" lvl="0" indent="0" algn="ctr" rtl="0">
              <a:lnSpc>
                <a:spcPct val="125000"/>
              </a:lnSpc>
              <a:spcBef>
                <a:spcPts val="320"/>
              </a:spcBef>
              <a:buClr>
                <a:srgbClr val="7F7F7F"/>
              </a:buClr>
              <a:buFont typeface="Arial"/>
              <a:buNone/>
              <a:defRPr sz="1600" b="0" i="0" u="none" strike="noStrike" cap="none">
                <a:solidFill>
                  <a:srgbClr val="7F7F7F"/>
                </a:solidFill>
                <a:latin typeface="Questrial"/>
                <a:ea typeface="Questrial"/>
                <a:cs typeface="Questrial"/>
                <a:sym typeface="Questrial"/>
              </a:defRPr>
            </a:lvl1pPr>
            <a:lvl2pPr marL="457200" marR="0" lvl="1" indent="0" algn="l" rtl="0">
              <a:spcBef>
                <a:spcPts val="240"/>
              </a:spcBef>
              <a:buClr>
                <a:srgbClr val="7F7F7F"/>
              </a:buClr>
              <a:buFont typeface="Courier New"/>
              <a:buNone/>
              <a:defRPr sz="1200" b="0" i="0" u="none" strike="noStrike" cap="none">
                <a:solidFill>
                  <a:srgbClr val="7F7F7F"/>
                </a:solidFill>
                <a:latin typeface="Questrial"/>
                <a:ea typeface="Questrial"/>
                <a:cs typeface="Questrial"/>
                <a:sym typeface="Questrial"/>
              </a:defRPr>
            </a:lvl2pPr>
            <a:lvl3pPr marL="914400" marR="0" lvl="2" indent="0" algn="l" rtl="0">
              <a:spcBef>
                <a:spcPts val="200"/>
              </a:spcBef>
              <a:buClr>
                <a:srgbClr val="7F7F7F"/>
              </a:buClr>
              <a:buFont typeface="Arial"/>
              <a:buNone/>
              <a:defRPr sz="1000" b="0" i="0" u="none" strike="noStrike" cap="none">
                <a:solidFill>
                  <a:srgbClr val="7F7F7F"/>
                </a:solidFill>
                <a:latin typeface="Questrial"/>
                <a:ea typeface="Questrial"/>
                <a:cs typeface="Questrial"/>
                <a:sym typeface="Questrial"/>
              </a:defRPr>
            </a:lvl3pPr>
            <a:lvl4pPr marL="1371600" marR="0" lvl="3" indent="0" algn="l" rtl="0">
              <a:spcBef>
                <a:spcPts val="180"/>
              </a:spcBef>
              <a:buClr>
                <a:srgbClr val="7F7F7F"/>
              </a:buClr>
              <a:buFont typeface="Courier New"/>
              <a:buNone/>
              <a:defRPr sz="900" b="0" i="0" u="none" strike="noStrike" cap="none">
                <a:solidFill>
                  <a:srgbClr val="7F7F7F"/>
                </a:solidFill>
                <a:latin typeface="Questrial"/>
                <a:ea typeface="Questrial"/>
                <a:cs typeface="Questrial"/>
                <a:sym typeface="Questrial"/>
              </a:defRPr>
            </a:lvl4pPr>
            <a:lvl5pPr marL="1828800" marR="0" lvl="4" indent="0" algn="l" rtl="0">
              <a:spcBef>
                <a:spcPts val="180"/>
              </a:spcBef>
              <a:buClr>
                <a:srgbClr val="7F7F7F"/>
              </a:buClr>
              <a:buFont typeface="Arial"/>
              <a:buNone/>
              <a:defRPr sz="900" b="0" i="0" u="none" strike="noStrike" cap="none">
                <a:solidFill>
                  <a:srgbClr val="7F7F7F"/>
                </a:solidFill>
                <a:latin typeface="Questrial"/>
                <a:ea typeface="Questrial"/>
                <a:cs typeface="Questrial"/>
                <a:sym typeface="Questrial"/>
              </a:defRPr>
            </a:lvl5pPr>
            <a:lvl6pPr marL="2286000" marR="0" lvl="5" indent="0" algn="l" rtl="0">
              <a:spcBef>
                <a:spcPts val="180"/>
              </a:spcBef>
              <a:buClr>
                <a:srgbClr val="7F7F7F"/>
              </a:buClr>
              <a:buFont typeface="Courier New"/>
              <a:buNone/>
              <a:defRPr sz="900" b="0" i="0" u="none" strike="noStrike" cap="none">
                <a:solidFill>
                  <a:srgbClr val="7F7F7F"/>
                </a:solidFill>
                <a:latin typeface="Questrial"/>
                <a:ea typeface="Questrial"/>
                <a:cs typeface="Questrial"/>
                <a:sym typeface="Questrial"/>
              </a:defRPr>
            </a:lvl6pPr>
            <a:lvl7pPr marL="2743200" marR="0" lvl="6" indent="0" algn="l" rtl="0">
              <a:spcBef>
                <a:spcPts val="180"/>
              </a:spcBef>
              <a:buClr>
                <a:srgbClr val="7F7F7F"/>
              </a:buClr>
              <a:buFont typeface="Arial"/>
              <a:buNone/>
              <a:defRPr sz="900" b="0" i="0" u="none" strike="noStrike" cap="none">
                <a:solidFill>
                  <a:srgbClr val="7F7F7F"/>
                </a:solidFill>
                <a:latin typeface="Questrial"/>
                <a:ea typeface="Questrial"/>
                <a:cs typeface="Questrial"/>
                <a:sym typeface="Questrial"/>
              </a:defRPr>
            </a:lvl7pPr>
            <a:lvl8pPr marL="3200400" marR="0" lvl="7" indent="0" algn="l" rtl="0">
              <a:spcBef>
                <a:spcPts val="180"/>
              </a:spcBef>
              <a:buClr>
                <a:srgbClr val="7F7F7F"/>
              </a:buClr>
              <a:buFont typeface="Courier New"/>
              <a:buNone/>
              <a:defRPr sz="900" b="0" i="0" u="none" strike="noStrike" cap="none">
                <a:solidFill>
                  <a:srgbClr val="7F7F7F"/>
                </a:solidFill>
                <a:latin typeface="Questrial"/>
                <a:ea typeface="Questrial"/>
                <a:cs typeface="Questrial"/>
                <a:sym typeface="Questrial"/>
              </a:defRPr>
            </a:lvl8pPr>
            <a:lvl9pPr marL="3657600" marR="0" lvl="8" indent="0" algn="l" rtl="0">
              <a:spcBef>
                <a:spcPts val="180"/>
              </a:spcBef>
              <a:buClr>
                <a:srgbClr val="7F7F7F"/>
              </a:buClr>
              <a:buFont typeface="Arial"/>
              <a:buNone/>
              <a:defRPr sz="900" b="0" i="0" u="none" strike="noStrike" cap="none">
                <a:solidFill>
                  <a:srgbClr val="7F7F7F"/>
                </a:solidFill>
                <a:latin typeface="Questrial"/>
                <a:ea typeface="Questrial"/>
                <a:cs typeface="Questrial"/>
                <a:sym typeface="Questrial"/>
              </a:defRPr>
            </a:lvl9pPr>
          </a:lstStyle>
          <a:p>
            <a:endParaRPr/>
          </a:p>
        </p:txBody>
      </p:sp>
      <p:sp>
        <p:nvSpPr>
          <p:cNvPr id="71" name="Shape 71"/>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3" name="Shape 73"/>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50000">
              <a:schemeClr val="lt1"/>
            </a:gs>
            <a:gs pos="76000">
              <a:srgbClr val="F3F3F3"/>
            </a:gs>
            <a:gs pos="92000">
              <a:srgbClr val="D8D8D8"/>
            </a:gs>
            <a:gs pos="100000">
              <a:srgbClr val="D8D8D8"/>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0"/>
            <a:ext cx="8229600" cy="1600199"/>
          </a:xfrm>
          <a:prstGeom prst="rect">
            <a:avLst/>
          </a:prstGeom>
          <a:noFill/>
          <a:ln>
            <a:noFill/>
          </a:ln>
        </p:spPr>
        <p:txBody>
          <a:bodyPr lIns="91425" tIns="91425" rIns="91425" bIns="91425" anchor="b" anchorCtr="0"/>
          <a:lstStyle>
            <a:lvl1pPr marL="0" marR="0" lvl="0" indent="0" algn="ctr" rtl="0">
              <a:lnSpc>
                <a:spcPct val="107407"/>
              </a:lnSpc>
              <a:spcBef>
                <a:spcPts val="0"/>
              </a:spcBef>
              <a:buClr>
                <a:schemeClr val="dk2"/>
              </a:buClr>
              <a:buFont typeface="Times New Roman"/>
              <a:buNone/>
              <a:defRPr sz="5400" b="0" i="0" u="none" strike="noStrike" cap="none">
                <a:solidFill>
                  <a:schemeClr val="dk2"/>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90500" algn="l" rtl="0">
              <a:spcBef>
                <a:spcPts val="480"/>
              </a:spcBef>
              <a:buClr>
                <a:srgbClr val="7F7F7F"/>
              </a:buClr>
              <a:buSzPct val="100000"/>
              <a:buFont typeface="Arial"/>
              <a:buChar char="•"/>
              <a:defRPr sz="2400" b="0" i="0" u="none" strike="noStrike" cap="none">
                <a:solidFill>
                  <a:srgbClr val="7F7F7F"/>
                </a:solidFill>
                <a:latin typeface="Questrial"/>
                <a:ea typeface="Questrial"/>
                <a:cs typeface="Questrial"/>
                <a:sym typeface="Questrial"/>
              </a:defRPr>
            </a:lvl1pPr>
            <a:lvl2pPr marL="742950" marR="0" lvl="1" indent="-18415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2pPr>
            <a:lvl3pPr marL="1143000" marR="0" lvl="2"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3pPr>
            <a:lvl4pPr marL="1600200" marR="0" lvl="3"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4pPr>
            <a:lvl5pPr marL="2057400" marR="0" lvl="4"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5pPr>
            <a:lvl6pPr marL="2514600" marR="0" lvl="5"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6pPr>
            <a:lvl7pPr marL="2971800" marR="0" lvl="6"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7pPr>
            <a:lvl8pPr marL="3429000" marR="0" lvl="7" indent="-127000" algn="l" rtl="0">
              <a:spcBef>
                <a:spcPts val="320"/>
              </a:spcBef>
              <a:buClr>
                <a:srgbClr val="7F7F7F"/>
              </a:buClr>
              <a:buSzPct val="100000"/>
              <a:buFont typeface="Courier New"/>
              <a:buChar char="o"/>
              <a:defRPr sz="1600" b="0" i="0" u="none" strike="noStrike" cap="none">
                <a:solidFill>
                  <a:srgbClr val="7F7F7F"/>
                </a:solidFill>
                <a:latin typeface="Questrial"/>
                <a:ea typeface="Questrial"/>
                <a:cs typeface="Questrial"/>
                <a:sym typeface="Questrial"/>
              </a:defRPr>
            </a:lvl8pPr>
            <a:lvl9pPr marL="3886200" marR="0" lvl="8" indent="-127000" algn="l" rtl="0">
              <a:spcBef>
                <a:spcPts val="320"/>
              </a:spcBef>
              <a:buClr>
                <a:srgbClr val="7F7F7F"/>
              </a:buClr>
              <a:buSzPct val="100000"/>
              <a:buFont typeface="Arial"/>
              <a:buChar char="•"/>
              <a:defRPr sz="1600" b="0" i="0" u="none" strike="noStrike" cap="none">
                <a:solidFill>
                  <a:srgbClr val="7F7F7F"/>
                </a:solidFill>
                <a:latin typeface="Questrial"/>
                <a:ea typeface="Questrial"/>
                <a:cs typeface="Questrial"/>
                <a:sym typeface="Questrial"/>
              </a:defRPr>
            </a:lvl9pPr>
          </a:lstStyle>
          <a:p>
            <a:endParaRPr/>
          </a:p>
        </p:txBody>
      </p:sp>
      <p:sp>
        <p:nvSpPr>
          <p:cNvPr id="12" name="Shape 12"/>
          <p:cNvSpPr txBox="1">
            <a:spLocks noGrp="1"/>
          </p:cNvSpPr>
          <p:nvPr>
            <p:ph type="dt" idx="10"/>
          </p:nvPr>
        </p:nvSpPr>
        <p:spPr>
          <a:xfrm>
            <a:off x="6363346" y="6356350"/>
            <a:ext cx="2085975" cy="365125"/>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659164" y="6356350"/>
            <a:ext cx="2847975"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buNone/>
              <a:defRPr sz="18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buNone/>
              <a:defRPr sz="18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buNone/>
              <a:defRPr sz="18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None/>
              <a:defRPr sz="18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buNone/>
              <a:defRPr sz="18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buNone/>
              <a:defRPr sz="18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8543278" y="6356350"/>
            <a:ext cx="561975" cy="365125"/>
          </a:xfrm>
          <a:prstGeom prst="rect">
            <a:avLst/>
          </a:prstGeom>
          <a:noFill/>
          <a:ln>
            <a:noFill/>
          </a:ln>
        </p:spPr>
        <p:txBody>
          <a:bodyPr lIns="27425" tIns="45700" rIns="45700" bIns="45700" anchor="ctr" anchorCtr="0">
            <a:noAutofit/>
          </a:bodyPr>
          <a:lstStyle/>
          <a:p>
            <a:pPr marL="0" marR="0" lvl="0" indent="0" algn="l" rtl="0">
              <a:spcBef>
                <a:spcPts val="0"/>
              </a:spcBef>
              <a:buSzPct val="25000"/>
              <a:buNone/>
            </a:pPr>
            <a:fld id="{00000000-1234-1234-1234-123412341234}" type="slidenum">
              <a:rPr lang="en-US" sz="1200" b="0" i="0" u="none" strike="noStrike" cap="none">
                <a:solidFill>
                  <a:srgbClr val="595959"/>
                </a:solidFill>
                <a:latin typeface="Questrial"/>
                <a:ea typeface="Questrial"/>
                <a:cs typeface="Questrial"/>
                <a:sym typeface="Questrial"/>
              </a:rPr>
              <a:t>‹#›</a:t>
            </a:fld>
            <a:endParaRPr lang="en-US" sz="1200" b="0" i="0" u="none" strike="noStrike" cap="none">
              <a:solidFill>
                <a:srgbClr val="595959"/>
              </a:solidFill>
              <a:latin typeface="Questrial"/>
              <a:ea typeface="Questrial"/>
              <a:cs typeface="Questrial"/>
              <a:sym typeface="Questrial"/>
            </a:endParaRPr>
          </a:p>
        </p:txBody>
      </p:sp>
      <p:sp>
        <p:nvSpPr>
          <p:cNvPr id="15" name="Shape 15"/>
          <p:cNvSpPr/>
          <p:nvPr/>
        </p:nvSpPr>
        <p:spPr>
          <a:xfrm>
            <a:off x="8457760" y="6499383"/>
            <a:ext cx="84771" cy="84771"/>
          </a:xfrm>
          <a:prstGeom prst="ellipse">
            <a:avLst/>
          </a:prstGeom>
          <a:solidFill>
            <a:srgbClr val="7F7F7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imes New Roman"/>
              <a:ea typeface="Times New Roman"/>
              <a:cs typeface="Times New Roman"/>
              <a:sym typeface="Times New Roman"/>
            </a:endParaRPr>
          </a:p>
        </p:txBody>
      </p:sp>
      <p:sp>
        <p:nvSpPr>
          <p:cNvPr id="16" name="Shape 16"/>
          <p:cNvSpPr/>
          <p:nvPr/>
        </p:nvSpPr>
        <p:spPr>
          <a:xfrm>
            <a:off x="569118" y="6499383"/>
            <a:ext cx="84771" cy="84771"/>
          </a:xfrm>
          <a:prstGeom prst="ellipse">
            <a:avLst/>
          </a:prstGeom>
          <a:solidFill>
            <a:srgbClr val="7F7F7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817581" y="3132290"/>
            <a:ext cx="8038189" cy="1793167"/>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buClr>
                <a:schemeClr val="dk2"/>
              </a:buClr>
              <a:buSzPct val="25000"/>
              <a:buFont typeface="Times New Roman"/>
              <a:buNone/>
            </a:pPr>
            <a:r>
              <a:rPr lang="en-US" sz="8000" b="0" i="0" u="none" strike="noStrike" cap="none">
                <a:solidFill>
                  <a:schemeClr val="dk2"/>
                </a:solidFill>
                <a:latin typeface="Times New Roman"/>
                <a:ea typeface="Times New Roman"/>
                <a:cs typeface="Times New Roman"/>
                <a:sym typeface="Times New Roman"/>
              </a:rPr>
              <a:t>Mastery Based Grading</a:t>
            </a:r>
          </a:p>
        </p:txBody>
      </p:sp>
      <p:sp>
        <p:nvSpPr>
          <p:cNvPr id="98" name="Shape 98"/>
          <p:cNvSpPr txBox="1">
            <a:spLocks noGrp="1"/>
          </p:cNvSpPr>
          <p:nvPr>
            <p:ph type="subTitle" idx="1"/>
          </p:nvPr>
        </p:nvSpPr>
        <p:spPr>
          <a:xfrm>
            <a:off x="1371600" y="4953000"/>
            <a:ext cx="6400799" cy="1219199"/>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SzPct val="25000"/>
              <a:buFont typeface="Arial"/>
              <a:buNone/>
            </a:pPr>
            <a:r>
              <a:rPr lang="en-US" sz="2400" b="0" i="0" u="none" strike="noStrike" cap="none">
                <a:solidFill>
                  <a:srgbClr val="888888"/>
                </a:solidFill>
                <a:latin typeface="Questrial"/>
                <a:ea typeface="Questrial"/>
                <a:cs typeface="Questrial"/>
                <a:sym typeface="Questrial"/>
              </a:rPr>
              <a:t>The </a:t>
            </a:r>
            <a:r>
              <a:rPr lang="en-US" sz="2400" b="1" i="0" u="sng" strike="noStrike" cap="none">
                <a:solidFill>
                  <a:srgbClr val="888888"/>
                </a:solidFill>
                <a:latin typeface="Questrial"/>
                <a:ea typeface="Questrial"/>
                <a:cs typeface="Questrial"/>
                <a:sym typeface="Questrial"/>
              </a:rPr>
              <a:t>Why</a:t>
            </a:r>
            <a:r>
              <a:rPr lang="en-US" sz="2400" b="1" i="0" u="none" strike="noStrike" cap="none">
                <a:solidFill>
                  <a:srgbClr val="888888"/>
                </a:solidFill>
                <a:latin typeface="Questrial"/>
                <a:ea typeface="Questrial"/>
                <a:cs typeface="Questrial"/>
                <a:sym typeface="Questrial"/>
              </a:rPr>
              <a:t> and the </a:t>
            </a:r>
            <a:r>
              <a:rPr lang="en-US" sz="2400" b="1" i="0" u="sng" strike="noStrike" cap="none">
                <a:solidFill>
                  <a:srgbClr val="888888"/>
                </a:solidFill>
                <a:latin typeface="Questrial"/>
                <a:ea typeface="Questrial"/>
                <a:cs typeface="Questrial"/>
                <a:sym typeface="Questrial"/>
              </a:rPr>
              <a:t>How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29302" y="1334183"/>
            <a:ext cx="3446931" cy="4052441"/>
          </a:xfrm>
          <a:prstGeom prst="rect">
            <a:avLst/>
          </a:prstGeom>
          <a:noFill/>
          <a:ln>
            <a:noFill/>
          </a:ln>
        </p:spPr>
        <p:txBody>
          <a:bodyPr lIns="91425" tIns="91425" rIns="91425" bIns="91425" anchor="t" anchorCtr="0">
            <a:noAutofit/>
          </a:bodyPr>
          <a:lstStyle/>
          <a:p>
            <a:pPr marL="0" marR="0" lvl="0" indent="0" algn="ctr" rtl="0">
              <a:lnSpc>
                <a:spcPct val="120833"/>
              </a:lnSpc>
              <a:spcBef>
                <a:spcPts val="0"/>
              </a:spcBef>
              <a:buClr>
                <a:schemeClr val="dk2"/>
              </a:buClr>
              <a:buSzPct val="25000"/>
              <a:buFont typeface="Times New Roman"/>
              <a:buNone/>
            </a:pPr>
            <a:r>
              <a:rPr lang="en-US" sz="4800" b="0" i="0" u="none" strike="noStrike" cap="none">
                <a:solidFill>
                  <a:schemeClr val="dk2"/>
                </a:solidFill>
                <a:latin typeface="Times New Roman"/>
                <a:ea typeface="Times New Roman"/>
                <a:cs typeface="Times New Roman"/>
                <a:sym typeface="Times New Roman"/>
              </a:rPr>
              <a:t>Adjusted Grading Scale for Core Classes</a:t>
            </a:r>
          </a:p>
        </p:txBody>
      </p:sp>
      <p:graphicFrame>
        <p:nvGraphicFramePr>
          <p:cNvPr id="153" name="Shape 153"/>
          <p:cNvGraphicFramePr/>
          <p:nvPr/>
        </p:nvGraphicFramePr>
        <p:xfrm>
          <a:off x="4046348" y="16711"/>
          <a:ext cx="3000000" cy="3000000"/>
        </p:xfrm>
        <a:graphic>
          <a:graphicData uri="http://schemas.openxmlformats.org/drawingml/2006/table">
            <a:tbl>
              <a:tblPr>
                <a:noFill/>
                <a:tableStyleId>{A5CDC689-1FE1-48DF-81FB-42AC460E835E}</a:tableStyleId>
              </a:tblPr>
              <a:tblGrid>
                <a:gridCol w="1679200"/>
                <a:gridCol w="1670025"/>
              </a:tblGrid>
              <a:tr h="853450">
                <a:tc>
                  <a:txBody>
                    <a:bodyPr/>
                    <a:lstStyle/>
                    <a:p>
                      <a:pPr marL="0" marR="0" lvl="0" indent="0" algn="l" rtl="0">
                        <a:lnSpc>
                          <a:spcPct val="100000"/>
                        </a:lnSpc>
                        <a:spcBef>
                          <a:spcPts val="0"/>
                        </a:spcBef>
                        <a:spcAft>
                          <a:spcPts val="0"/>
                        </a:spcAft>
                        <a:buClr>
                          <a:srgbClr val="000000"/>
                        </a:buClr>
                        <a:buSzPct val="25000"/>
                        <a:buFont typeface="Garamond"/>
                        <a:buNone/>
                      </a:pPr>
                      <a:r>
                        <a:rPr lang="en-US" sz="2400" u="none" strike="noStrike" cap="none"/>
                        <a:t>Letter grade</a:t>
                      </a:r>
                    </a:p>
                  </a:txBody>
                  <a:tcPr marL="91450" marR="91450" marT="60975" marB="60975">
                    <a:solidFill>
                      <a:srgbClr val="F55E61"/>
                    </a:solidFill>
                  </a:tcPr>
                </a:tc>
                <a:tc>
                  <a:txBody>
                    <a:bodyPr/>
                    <a:lstStyle/>
                    <a:p>
                      <a:pPr marL="0" marR="0" lvl="0" indent="0" algn="l" rtl="0">
                        <a:spcBef>
                          <a:spcPts val="0"/>
                        </a:spcBef>
                        <a:buClr>
                          <a:schemeClr val="dk1"/>
                        </a:buClr>
                        <a:buSzPct val="25000"/>
                        <a:buFont typeface="Times New Roman"/>
                        <a:buNone/>
                      </a:pPr>
                      <a:r>
                        <a:rPr lang="en-US" sz="2400" u="none" strike="noStrike" cap="none"/>
                        <a:t>Percentage range</a:t>
                      </a:r>
                    </a:p>
                  </a:txBody>
                  <a:tcPr marL="91450" marR="91450" marT="60975" marB="60975">
                    <a:solidFill>
                      <a:srgbClr val="F55E61"/>
                    </a:solidFill>
                  </a:tcPr>
                </a:tc>
              </a:tr>
              <a:tr h="487700">
                <a:tc>
                  <a:txBody>
                    <a:bodyPr/>
                    <a:lstStyle/>
                    <a:p>
                      <a:pPr marL="0" marR="0" lvl="0" indent="0" algn="l" rtl="0">
                        <a:spcBef>
                          <a:spcPts val="0"/>
                        </a:spcBef>
                        <a:buClr>
                          <a:schemeClr val="dk1"/>
                        </a:buClr>
                        <a:buSzPct val="25000"/>
                        <a:buFont typeface="Times New Roman"/>
                        <a:buNone/>
                      </a:pPr>
                      <a:r>
                        <a:rPr lang="en-US" sz="2400" u="none" strike="noStrike" cap="none"/>
                        <a:t>A</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93.8-100</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A-</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87.5-93.7</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B+</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81.3-87.4</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B</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75.0-81.2</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B-</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68.8-74.9</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C+</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62.5-68.7</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C</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50.0-62.4</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C-</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43.8-49.9</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D+</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37.5-43.7</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D</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31.3-37.4</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D-</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25.0-31.2</a:t>
                      </a:r>
                    </a:p>
                  </a:txBody>
                  <a:tcPr marL="91450" marR="91450" marT="60975" marB="60975"/>
                </a:tc>
              </a:tr>
              <a:tr h="487700">
                <a:tc>
                  <a:txBody>
                    <a:bodyPr/>
                    <a:lstStyle/>
                    <a:p>
                      <a:pPr marL="0" marR="0" lvl="0" indent="0" algn="l" rtl="0">
                        <a:spcBef>
                          <a:spcPts val="0"/>
                        </a:spcBef>
                        <a:buClr>
                          <a:schemeClr val="dk1"/>
                        </a:buClr>
                        <a:buSzPct val="25000"/>
                        <a:buFont typeface="Times New Roman"/>
                        <a:buNone/>
                      </a:pPr>
                      <a:r>
                        <a:rPr lang="en-US" sz="2400" u="none" strike="noStrike" cap="none"/>
                        <a:t>F</a:t>
                      </a:r>
                    </a:p>
                  </a:txBody>
                  <a:tcPr marL="91450" marR="91450" marT="60975" marB="60975"/>
                </a:tc>
                <a:tc>
                  <a:txBody>
                    <a:bodyPr/>
                    <a:lstStyle/>
                    <a:p>
                      <a:pPr marL="0" marR="0" lvl="0" indent="0" algn="l" rtl="0">
                        <a:spcBef>
                          <a:spcPts val="0"/>
                        </a:spcBef>
                        <a:buClr>
                          <a:schemeClr val="dk1"/>
                        </a:buClr>
                        <a:buSzPct val="25000"/>
                        <a:buFont typeface="Times New Roman"/>
                        <a:buNone/>
                      </a:pPr>
                      <a:r>
                        <a:rPr lang="en-US" sz="2400" u="none" strike="noStrike" cap="none"/>
                        <a:t>0- 24.9</a:t>
                      </a:r>
                    </a:p>
                  </a:txBody>
                  <a:tcPr marL="91450" marR="91450" marT="60975" marB="60975"/>
                </a:tc>
              </a:tr>
            </a:tbl>
          </a:graphicData>
        </a:graphic>
      </p:graphicFrame>
    </p:spTree>
  </p:cSld>
  <p:clrMapOvr>
    <a:masterClrMapping/>
  </p:clrMapOvr>
  <p:transition xmlns:p14="http://schemas.microsoft.com/office/powerpoint/2010/mai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5933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Class Grade Weighting</a:t>
            </a:r>
          </a:p>
        </p:txBody>
      </p:sp>
      <p:sp>
        <p:nvSpPr>
          <p:cNvPr id="159" name="Shape 159"/>
          <p:cNvSpPr txBox="1">
            <a:spLocks noGrp="1"/>
          </p:cNvSpPr>
          <p:nvPr>
            <p:ph type="body" idx="1"/>
          </p:nvPr>
        </p:nvSpPr>
        <p:spPr>
          <a:xfrm>
            <a:off x="311700" y="1536633"/>
            <a:ext cx="8520599" cy="4555199"/>
          </a:xfrm>
          <a:prstGeom prst="rect">
            <a:avLst/>
          </a:prstGeom>
          <a:noFill/>
          <a:ln>
            <a:noFill/>
          </a:ln>
        </p:spPr>
        <p:txBody>
          <a:bodyPr lIns="91425" tIns="91425" rIns="91425" bIns="91425" anchor="t" anchorCtr="0">
            <a:noAutofit/>
          </a:bodyPr>
          <a:lstStyle/>
          <a:p>
            <a:pPr marL="457200" marR="0" lvl="0" indent="-419100" algn="l" rtl="0">
              <a:lnSpc>
                <a:spcPct val="150000"/>
              </a:lnSpc>
              <a:spcBef>
                <a:spcPts val="0"/>
              </a:spcBef>
              <a:spcAft>
                <a:spcPts val="0"/>
              </a:spcAft>
              <a:buClr>
                <a:srgbClr val="5E696C"/>
              </a:buClr>
              <a:buSzPct val="100000"/>
              <a:buFont typeface="Lato"/>
              <a:buNone/>
            </a:pPr>
            <a:endParaRPr sz="3000" b="0" i="0" u="none" strike="noStrike" cap="none">
              <a:solidFill>
                <a:srgbClr val="5E696C"/>
              </a:solidFill>
              <a:latin typeface="Lato"/>
              <a:ea typeface="Lato"/>
              <a:cs typeface="Lato"/>
              <a:sym typeface="Lato"/>
            </a:endParaRPr>
          </a:p>
          <a:p>
            <a:pPr marL="457200" marR="0" lvl="0" indent="-419100" algn="l" rtl="0">
              <a:lnSpc>
                <a:spcPct val="150000"/>
              </a:lnSpc>
              <a:spcBef>
                <a:spcPts val="0"/>
              </a:spcBef>
              <a:spcAft>
                <a:spcPts val="0"/>
              </a:spcAft>
              <a:buClr>
                <a:srgbClr val="5E696C"/>
              </a:buClr>
              <a:buSzPct val="100000"/>
              <a:buFont typeface="Lato"/>
              <a:buChar char="•"/>
            </a:pPr>
            <a:r>
              <a:rPr lang="en-US" sz="3000" b="0" i="0" u="none" strike="noStrike" cap="none">
                <a:solidFill>
                  <a:srgbClr val="5E696C"/>
                </a:solidFill>
                <a:latin typeface="Lato"/>
                <a:ea typeface="Lato"/>
                <a:cs typeface="Lato"/>
                <a:sym typeface="Lato"/>
              </a:rPr>
              <a:t>70%=Standards Proficiency</a:t>
            </a:r>
          </a:p>
          <a:p>
            <a:pPr marL="457200" marR="0" lvl="0" indent="-419100" algn="l" rtl="0">
              <a:lnSpc>
                <a:spcPct val="150000"/>
              </a:lnSpc>
              <a:spcBef>
                <a:spcPts val="0"/>
              </a:spcBef>
              <a:buClr>
                <a:srgbClr val="5E696C"/>
              </a:buClr>
              <a:buSzPct val="100000"/>
              <a:buFont typeface="Lato"/>
              <a:buChar char="•"/>
            </a:pPr>
            <a:r>
              <a:rPr lang="en-US" sz="3000" b="0" i="0" u="none" strike="noStrike" cap="none">
                <a:solidFill>
                  <a:srgbClr val="5E696C"/>
                </a:solidFill>
                <a:latin typeface="Lato"/>
                <a:ea typeface="Lato"/>
                <a:cs typeface="Lato"/>
                <a:sym typeface="Lato"/>
              </a:rPr>
              <a:t>30%=Projects, Notebook/Notes, Experiments/Essays (to be decided by teachers)</a:t>
            </a:r>
          </a:p>
        </p:txBody>
      </p:sp>
    </p:spTree>
  </p:cSld>
  <p:clrMapOvr>
    <a:masterClrMapping/>
  </p:clrMapOvr>
  <p:transition xmlns:p14="http://schemas.microsoft.com/office/powerpoint/2010/mai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5933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The Bottom Line</a:t>
            </a:r>
          </a:p>
        </p:txBody>
      </p:sp>
      <p:sp>
        <p:nvSpPr>
          <p:cNvPr id="165" name="Shape 165"/>
          <p:cNvSpPr txBox="1">
            <a:spLocks noGrp="1"/>
          </p:cNvSpPr>
          <p:nvPr>
            <p:ph type="body" idx="1"/>
          </p:nvPr>
        </p:nvSpPr>
        <p:spPr>
          <a:xfrm>
            <a:off x="311700" y="1536633"/>
            <a:ext cx="8520599" cy="4555199"/>
          </a:xfrm>
          <a:prstGeom prst="rect">
            <a:avLst/>
          </a:prstGeom>
          <a:noFill/>
          <a:ln>
            <a:noFill/>
          </a:ln>
        </p:spPr>
        <p:txBody>
          <a:bodyPr lIns="91425" tIns="91425" rIns="91425" bIns="91425" anchor="t" anchorCtr="0">
            <a:noAutofit/>
          </a:bodyPr>
          <a:lstStyle/>
          <a:p>
            <a:pPr marL="342900" marR="0" lvl="0" indent="-342900" algn="l" rtl="0">
              <a:lnSpc>
                <a:spcPct val="150000"/>
              </a:lnSpc>
              <a:spcBef>
                <a:spcPts val="0"/>
              </a:spcBef>
              <a:spcAft>
                <a:spcPts val="0"/>
              </a:spcAft>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This is going to be a change</a:t>
            </a:r>
          </a:p>
          <a:p>
            <a:pPr marL="342900" marR="0" lvl="0" indent="-342900" algn="l" rtl="0">
              <a:lnSpc>
                <a:spcPct val="150000"/>
              </a:lnSpc>
              <a:spcBef>
                <a:spcPts val="0"/>
              </a:spcBef>
              <a:spcAft>
                <a:spcPts val="0"/>
              </a:spcAft>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There will be some bumps in the road, and we may need to make adjustments along the way</a:t>
            </a:r>
          </a:p>
          <a:p>
            <a:pPr marL="342900" marR="0" lvl="0" indent="-342900" algn="l" rtl="0">
              <a:lnSpc>
                <a:spcPct val="150000"/>
              </a:lnSpc>
              <a:spcBef>
                <a:spcPts val="0"/>
              </a:spcBef>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But we believe this is going to be beneficial for our kids and beneficial for teaching and learning!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26252"/>
            <a:ext cx="8520599" cy="763599"/>
          </a:xfrm>
          <a:prstGeom prst="rect">
            <a:avLst/>
          </a:prstGeom>
          <a:noFill/>
          <a:ln>
            <a:noFill/>
          </a:ln>
        </p:spPr>
        <p:txBody>
          <a:bodyPr lIns="91425" tIns="91425" rIns="91425" bIns="91425" anchor="t" anchorCtr="0">
            <a:noAutofit/>
          </a:bodyPr>
          <a:lstStyle/>
          <a:p>
            <a:pPr marL="0" marR="0" lvl="0" indent="0" algn="ctr" rtl="0">
              <a:lnSpc>
                <a:spcPct val="120833"/>
              </a:lnSpc>
              <a:spcBef>
                <a:spcPts val="0"/>
              </a:spcBef>
              <a:buClr>
                <a:schemeClr val="dk2"/>
              </a:buClr>
              <a:buSzPct val="25000"/>
              <a:buFont typeface="Times New Roman"/>
              <a:buNone/>
            </a:pPr>
            <a:r>
              <a:rPr lang="en-US" sz="4800" b="0" i="0" u="none" strike="noStrike" cap="none">
                <a:solidFill>
                  <a:schemeClr val="dk2"/>
                </a:solidFill>
                <a:latin typeface="Times New Roman"/>
                <a:ea typeface="Times New Roman"/>
                <a:cs typeface="Times New Roman"/>
                <a:sym typeface="Times New Roman"/>
              </a:rPr>
              <a:t>Mastery Based Grading Scale</a:t>
            </a:r>
          </a:p>
        </p:txBody>
      </p:sp>
      <p:sp>
        <p:nvSpPr>
          <p:cNvPr id="104" name="Shape 104"/>
          <p:cNvSpPr txBox="1">
            <a:spLocks noGrp="1"/>
          </p:cNvSpPr>
          <p:nvPr>
            <p:ph type="body" idx="1"/>
          </p:nvPr>
        </p:nvSpPr>
        <p:spPr>
          <a:xfrm>
            <a:off x="829679" y="2731923"/>
            <a:ext cx="2562247" cy="2390579"/>
          </a:xfrm>
          <a:prstGeom prst="rect">
            <a:avLst/>
          </a:prstGeom>
          <a:noFill/>
          <a:ln>
            <a:noFill/>
          </a:ln>
        </p:spPr>
        <p:txBody>
          <a:bodyPr lIns="91425" tIns="91425" rIns="91425" bIns="91425" anchor="t" anchorCtr="0">
            <a:noAutofit/>
          </a:bodyPr>
          <a:lstStyle/>
          <a:p>
            <a:pPr marL="457200" marR="0" lvl="0" indent="-419100" algn="l" rtl="0">
              <a:spcBef>
                <a:spcPts val="0"/>
              </a:spcBef>
              <a:spcAft>
                <a:spcPts val="0"/>
              </a:spcAft>
              <a:buClr>
                <a:srgbClr val="5E696C"/>
              </a:buClr>
              <a:buSzPct val="100000"/>
              <a:buFont typeface="Lato"/>
              <a:buChar char="•"/>
            </a:pPr>
            <a:r>
              <a:rPr lang="en-US" sz="3000" b="0" i="0" u="none" strike="noStrike" cap="none">
                <a:solidFill>
                  <a:srgbClr val="5E696C"/>
                </a:solidFill>
                <a:latin typeface="Lato"/>
                <a:ea typeface="Lato"/>
                <a:cs typeface="Lato"/>
                <a:sym typeface="Lato"/>
              </a:rPr>
              <a:t>4=A</a:t>
            </a:r>
          </a:p>
          <a:p>
            <a:pPr marL="457200" marR="0" lvl="0" indent="-419100" algn="l" rtl="0">
              <a:spcBef>
                <a:spcPts val="0"/>
              </a:spcBef>
              <a:spcAft>
                <a:spcPts val="0"/>
              </a:spcAft>
              <a:buClr>
                <a:srgbClr val="5E696C"/>
              </a:buClr>
              <a:buSzPct val="100000"/>
              <a:buFont typeface="Lato"/>
              <a:buChar char="•"/>
            </a:pPr>
            <a:r>
              <a:rPr lang="en-US" sz="3000" b="0" i="0" u="none" strike="noStrike" cap="none">
                <a:solidFill>
                  <a:srgbClr val="5E696C"/>
                </a:solidFill>
                <a:latin typeface="Lato"/>
                <a:ea typeface="Lato"/>
                <a:cs typeface="Lato"/>
                <a:sym typeface="Lato"/>
              </a:rPr>
              <a:t>3=B</a:t>
            </a:r>
          </a:p>
          <a:p>
            <a:pPr marL="457200" marR="0" lvl="0" indent="-419100" algn="l" rtl="0">
              <a:spcBef>
                <a:spcPts val="0"/>
              </a:spcBef>
              <a:spcAft>
                <a:spcPts val="0"/>
              </a:spcAft>
              <a:buClr>
                <a:srgbClr val="5E696C"/>
              </a:buClr>
              <a:buSzPct val="100000"/>
              <a:buFont typeface="Lato"/>
              <a:buChar char="•"/>
            </a:pPr>
            <a:r>
              <a:rPr lang="en-US" sz="3000" b="0" i="0" u="none" strike="noStrike" cap="none">
                <a:solidFill>
                  <a:srgbClr val="5E696C"/>
                </a:solidFill>
                <a:latin typeface="Lato"/>
                <a:ea typeface="Lato"/>
                <a:cs typeface="Lato"/>
                <a:sym typeface="Lato"/>
              </a:rPr>
              <a:t>2=C </a:t>
            </a:r>
          </a:p>
          <a:p>
            <a:pPr marL="457200" marR="0" lvl="0" indent="-419100" algn="l" rtl="0">
              <a:spcBef>
                <a:spcPts val="0"/>
              </a:spcBef>
              <a:spcAft>
                <a:spcPts val="0"/>
              </a:spcAft>
              <a:buClr>
                <a:srgbClr val="5E696C"/>
              </a:buClr>
              <a:buSzPct val="100000"/>
              <a:buFont typeface="Lato"/>
              <a:buChar char="•"/>
            </a:pPr>
            <a:r>
              <a:rPr lang="en-US" sz="3000" b="0" i="0" u="none" strike="noStrike" cap="none">
                <a:solidFill>
                  <a:srgbClr val="5E696C"/>
                </a:solidFill>
                <a:latin typeface="Lato"/>
                <a:ea typeface="Lato"/>
                <a:cs typeface="Lato"/>
                <a:sym typeface="Lato"/>
              </a:rPr>
              <a:t>1=F</a:t>
            </a:r>
          </a:p>
          <a:p>
            <a:pPr marL="342900" marR="0" lvl="0" indent="-342900" algn="l" rtl="0">
              <a:spcBef>
                <a:spcPts val="0"/>
              </a:spcBef>
              <a:buClr>
                <a:srgbClr val="7F7F7F"/>
              </a:buClr>
              <a:buSzPct val="25000"/>
              <a:buFont typeface="Arial"/>
              <a:buNone/>
            </a:pPr>
            <a:endParaRPr sz="2400" b="0" i="0" u="none" strike="noStrike" cap="none">
              <a:solidFill>
                <a:srgbClr val="7F7F7F"/>
              </a:solidFill>
              <a:latin typeface="Questrial"/>
              <a:ea typeface="Questrial"/>
              <a:cs typeface="Questrial"/>
              <a:sym typeface="Questrial"/>
            </a:endParaRPr>
          </a:p>
        </p:txBody>
      </p:sp>
      <p:pic>
        <p:nvPicPr>
          <p:cNvPr id="105" name="Shape 105"/>
          <p:cNvPicPr preferRelativeResize="0"/>
          <p:nvPr/>
        </p:nvPicPr>
        <p:blipFill rotWithShape="1">
          <a:blip r:embed="rId3">
            <a:alphaModFix/>
          </a:blip>
          <a:srcRect/>
          <a:stretch/>
        </p:blipFill>
        <p:spPr>
          <a:xfrm>
            <a:off x="3754412" y="1481299"/>
            <a:ext cx="2525838" cy="5220028"/>
          </a:xfrm>
          <a:prstGeom prst="rect">
            <a:avLst/>
          </a:prstGeom>
          <a:noFill/>
          <a:ln>
            <a:noFill/>
          </a:ln>
        </p:spPr>
      </p:pic>
    </p:spTree>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5933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What is Mastery Based Grading? </a:t>
            </a:r>
          </a:p>
        </p:txBody>
      </p:sp>
      <p:sp>
        <p:nvSpPr>
          <p:cNvPr id="111" name="Shape 111"/>
          <p:cNvSpPr txBox="1">
            <a:spLocks noGrp="1"/>
          </p:cNvSpPr>
          <p:nvPr>
            <p:ph type="body" idx="1"/>
          </p:nvPr>
        </p:nvSpPr>
        <p:spPr>
          <a:xfrm>
            <a:off x="311700" y="2586815"/>
            <a:ext cx="8520599" cy="3505017"/>
          </a:xfrm>
          <a:prstGeom prst="rect">
            <a:avLst/>
          </a:prstGeom>
          <a:noFill/>
          <a:ln>
            <a:noFill/>
          </a:ln>
        </p:spPr>
        <p:txBody>
          <a:bodyPr lIns="91425" tIns="91425" rIns="91425" bIns="91425" anchor="t" anchorCtr="0">
            <a:noAutofit/>
          </a:bodyPr>
          <a:lstStyle/>
          <a:p>
            <a:pPr marL="342900" marR="0" lvl="0" indent="-342900" algn="l" rtl="0">
              <a:spcBef>
                <a:spcPts val="0"/>
              </a:spcBef>
              <a:buClr>
                <a:srgbClr val="7F7F7F"/>
              </a:buClr>
              <a:buSzPct val="25000"/>
              <a:buFont typeface="Arial"/>
              <a:buNone/>
            </a:pPr>
            <a:r>
              <a:rPr lang="en-US" sz="2400" b="0" i="0" u="none" strike="noStrike" cap="none">
                <a:solidFill>
                  <a:srgbClr val="7F7F7F"/>
                </a:solidFill>
                <a:latin typeface="Questrial"/>
                <a:ea typeface="Questrial"/>
                <a:cs typeface="Questrial"/>
                <a:sym typeface="Questrial"/>
              </a:rPr>
              <a:t>Mastery-Based Grading is a system of reporting student proficiency in a number of specific learning objectives based on the state standards. In each class, the core curriculum is broken down into learning objectives. Students are evaluated on how well they have mastered each of these learning objectives. The student’s grade is a reflection on the mastery level they attain on these learning objectives. </a:t>
            </a:r>
          </a:p>
        </p:txBody>
      </p:sp>
    </p:spTree>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5933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Why Mastery Based Grading?</a:t>
            </a:r>
          </a:p>
        </p:txBody>
      </p:sp>
      <p:sp>
        <p:nvSpPr>
          <p:cNvPr id="117" name="Shape 117"/>
          <p:cNvSpPr txBox="1">
            <a:spLocks noGrp="1"/>
          </p:cNvSpPr>
          <p:nvPr>
            <p:ph type="body" idx="1"/>
          </p:nvPr>
        </p:nvSpPr>
        <p:spPr>
          <a:xfrm>
            <a:off x="311700" y="2657135"/>
            <a:ext cx="8520599" cy="3434695"/>
          </a:xfrm>
          <a:prstGeom prst="rect">
            <a:avLst/>
          </a:prstGeom>
          <a:noFill/>
          <a:ln>
            <a:noFill/>
          </a:ln>
        </p:spPr>
        <p:txBody>
          <a:bodyPr lIns="91425" tIns="91425" rIns="91425" bIns="91425" anchor="t" anchorCtr="0">
            <a:noAutofit/>
          </a:bodyPr>
          <a:lstStyle/>
          <a:p>
            <a:pPr marL="342900" marR="0" lvl="0" indent="-342900" algn="l" rtl="0">
              <a:spcBef>
                <a:spcPts val="0"/>
              </a:spcBef>
              <a:spcAft>
                <a:spcPts val="0"/>
              </a:spcAft>
              <a:buClr>
                <a:srgbClr val="7F7F7F"/>
              </a:buClr>
              <a:buSzPct val="25000"/>
              <a:buFont typeface="Arial"/>
              <a:buNone/>
            </a:pPr>
            <a:r>
              <a:rPr lang="en-US" sz="2400" b="0" i="0" u="none" strike="noStrike" cap="none">
                <a:solidFill>
                  <a:srgbClr val="7F7F7F"/>
                </a:solidFill>
                <a:latin typeface="Questrial"/>
                <a:ea typeface="Questrial"/>
                <a:cs typeface="Questrial"/>
                <a:sym typeface="Questrial"/>
              </a:rPr>
              <a:t>Educational trends are shifting.</a:t>
            </a:r>
          </a:p>
          <a:p>
            <a:pPr marL="342900" marR="0" lvl="0" indent="-342900" algn="l" rtl="0">
              <a:spcBef>
                <a:spcPts val="0"/>
              </a:spcBef>
              <a:spcAft>
                <a:spcPts val="0"/>
              </a:spcAft>
              <a:buClr>
                <a:srgbClr val="7F7F7F"/>
              </a:buClr>
              <a:buSzPct val="25000"/>
              <a:buFont typeface="Arial"/>
              <a:buNone/>
            </a:pPr>
            <a:endParaRPr sz="2400" b="0" i="0" u="none" strike="noStrike" cap="none">
              <a:solidFill>
                <a:srgbClr val="7F7F7F"/>
              </a:solidFill>
              <a:latin typeface="Questrial"/>
              <a:ea typeface="Questrial"/>
              <a:cs typeface="Questrial"/>
              <a:sym typeface="Questrial"/>
            </a:endParaRPr>
          </a:p>
          <a:p>
            <a:pPr marL="342900" marR="0" lvl="0" indent="-342900" algn="l" rtl="0">
              <a:spcBef>
                <a:spcPts val="0"/>
              </a:spcBef>
              <a:buClr>
                <a:srgbClr val="7F7F7F"/>
              </a:buClr>
              <a:buSzPct val="25000"/>
              <a:buFont typeface="Arial"/>
              <a:buNone/>
            </a:pPr>
            <a:r>
              <a:rPr lang="en-US" sz="2400" b="0" i="0" u="none" strike="noStrike" cap="none">
                <a:solidFill>
                  <a:srgbClr val="7F7F7F"/>
                </a:solidFill>
                <a:latin typeface="Questrial"/>
                <a:ea typeface="Questrial"/>
                <a:cs typeface="Questrial"/>
                <a:sym typeface="Questrial"/>
              </a:rPr>
              <a:t> In Utah, some districts and other charters are already moving toward Mastery Based Grading. The benefits for teaching and learning are becoming evident. </a:t>
            </a:r>
          </a:p>
        </p:txBody>
      </p:sp>
    </p:spTree>
  </p:cSld>
  <p:clrMapOvr>
    <a:masterClrMapping/>
  </p:clrMapOvr>
  <p:transition xmlns:p14="http://schemas.microsoft.com/office/powerpoint/2010/mai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396830"/>
            <a:ext cx="8520599" cy="763599"/>
          </a:xfrm>
          <a:prstGeom prst="rect">
            <a:avLst/>
          </a:prstGeom>
          <a:noFill/>
          <a:ln>
            <a:noFill/>
          </a:ln>
        </p:spPr>
        <p:txBody>
          <a:bodyPr lIns="91425" tIns="91425" rIns="91425" bIns="91425" anchor="t" anchorCtr="0">
            <a:noAutofit/>
          </a:bodyPr>
          <a:lstStyle/>
          <a:p>
            <a:pPr marL="0" marR="0" lvl="0" indent="0" algn="ctr" rtl="0">
              <a:lnSpc>
                <a:spcPct val="145000"/>
              </a:lnSpc>
              <a:spcBef>
                <a:spcPts val="0"/>
              </a:spcBef>
              <a:buClr>
                <a:schemeClr val="dk2"/>
              </a:buClr>
              <a:buSzPct val="25000"/>
              <a:buFont typeface="Times New Roman"/>
              <a:buNone/>
            </a:pPr>
            <a:r>
              <a:rPr lang="en-US" sz="4000" b="0" i="0" u="none" strike="noStrike" cap="none">
                <a:solidFill>
                  <a:schemeClr val="dk2"/>
                </a:solidFill>
                <a:latin typeface="Times New Roman"/>
                <a:ea typeface="Times New Roman"/>
                <a:cs typeface="Times New Roman"/>
                <a:sym typeface="Times New Roman"/>
              </a:rPr>
              <a:t>What will it change for my student?</a:t>
            </a:r>
          </a:p>
        </p:txBody>
      </p:sp>
      <p:sp>
        <p:nvSpPr>
          <p:cNvPr id="123" name="Shape 123"/>
          <p:cNvSpPr txBox="1">
            <a:spLocks noGrp="1"/>
          </p:cNvSpPr>
          <p:nvPr>
            <p:ph type="body" idx="1"/>
          </p:nvPr>
        </p:nvSpPr>
        <p:spPr>
          <a:xfrm>
            <a:off x="311700" y="1466467"/>
            <a:ext cx="8520599" cy="5000900"/>
          </a:xfrm>
          <a:prstGeom prst="rect">
            <a:avLst/>
          </a:prstGeom>
          <a:noFill/>
          <a:ln>
            <a:noFill/>
          </a:ln>
        </p:spPr>
        <p:txBody>
          <a:bodyPr lIns="91425" tIns="91425" rIns="91425" bIns="91425" anchor="t" anchorCtr="0">
            <a:noAutofit/>
          </a:bodyPr>
          <a:lstStyle/>
          <a:p>
            <a:pPr marL="571500" marR="0" lvl="0" indent="-342900" algn="l" rtl="0">
              <a:lnSpc>
                <a:spcPct val="130000"/>
              </a:lnSpc>
              <a:spcBef>
                <a:spcPts val="0"/>
              </a:spcBef>
              <a:spcAft>
                <a:spcPts val="0"/>
              </a:spcAft>
              <a:buClr>
                <a:srgbClr val="7F7F7F"/>
              </a:buClr>
              <a:buSzPct val="100000"/>
              <a:buFont typeface="Arial"/>
              <a:buChar char="•"/>
            </a:pPr>
            <a:r>
              <a:rPr lang="en-US" sz="2400" b="0" i="0" u="none" strike="noStrike" cap="none">
                <a:solidFill>
                  <a:srgbClr val="7F7F7F"/>
                </a:solidFill>
                <a:latin typeface="Questrial"/>
                <a:ea typeface="Questrial"/>
                <a:cs typeface="Questrial"/>
                <a:sym typeface="Questrial"/>
              </a:rPr>
              <a:t>In CORE classes (Math, Science, History, and Language Arts), students will be graded off of their proficiency on specific learning objectives. </a:t>
            </a:r>
          </a:p>
          <a:p>
            <a:pPr marL="571500" marR="0" lvl="0" indent="-342900" algn="l" rtl="0">
              <a:lnSpc>
                <a:spcPct val="130000"/>
              </a:lnSpc>
              <a:spcBef>
                <a:spcPts val="0"/>
              </a:spcBef>
              <a:spcAft>
                <a:spcPts val="0"/>
              </a:spcAft>
              <a:buClr>
                <a:srgbClr val="7F7F7F"/>
              </a:buClr>
              <a:buSzPct val="100000"/>
              <a:buFont typeface="Arial"/>
              <a:buChar char="•"/>
            </a:pPr>
            <a:r>
              <a:rPr lang="en-US" sz="2400" b="0" i="0" u="none" strike="noStrike" cap="none">
                <a:solidFill>
                  <a:srgbClr val="7F7F7F"/>
                </a:solidFill>
                <a:latin typeface="Questrial"/>
                <a:ea typeface="Questrial"/>
                <a:cs typeface="Questrial"/>
                <a:sym typeface="Questrial"/>
              </a:rPr>
              <a:t>Students will be able to take more responsibility for their own learning-Mastery Based Grading will make objectives easier to understand and track. </a:t>
            </a:r>
          </a:p>
          <a:p>
            <a:pPr marL="571500" marR="0" lvl="0" indent="-342900" algn="l" rtl="0">
              <a:lnSpc>
                <a:spcPct val="130000"/>
              </a:lnSpc>
              <a:spcBef>
                <a:spcPts val="0"/>
              </a:spcBef>
              <a:buClr>
                <a:srgbClr val="7F7F7F"/>
              </a:buClr>
              <a:buSzPct val="100000"/>
              <a:buFont typeface="Arial"/>
              <a:buChar char="•"/>
            </a:pPr>
            <a:r>
              <a:rPr lang="en-US" sz="2400" b="0" i="0" u="none" strike="noStrike" cap="none">
                <a:solidFill>
                  <a:srgbClr val="7F7F7F"/>
                </a:solidFill>
                <a:latin typeface="Questrial"/>
                <a:ea typeface="Questrial"/>
                <a:cs typeface="Questrial"/>
                <a:sym typeface="Questrial"/>
              </a:rPr>
              <a:t>Students will have the ability to work in smaller groups with their teachers on the objectives they are struggling with and on their own timeline.</a:t>
            </a:r>
          </a:p>
        </p:txBody>
      </p:sp>
    </p:spTree>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5933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What will it change for Parents?</a:t>
            </a:r>
          </a:p>
        </p:txBody>
      </p:sp>
      <p:sp>
        <p:nvSpPr>
          <p:cNvPr id="129" name="Shape 129"/>
          <p:cNvSpPr txBox="1">
            <a:spLocks noGrp="1"/>
          </p:cNvSpPr>
          <p:nvPr>
            <p:ph type="body" idx="1"/>
          </p:nvPr>
        </p:nvSpPr>
        <p:spPr>
          <a:xfrm>
            <a:off x="311700" y="2355510"/>
            <a:ext cx="8520599" cy="3902620"/>
          </a:xfrm>
          <a:prstGeom prst="rect">
            <a:avLst/>
          </a:prstGeom>
          <a:noFill/>
          <a:ln>
            <a:noFill/>
          </a:ln>
        </p:spPr>
        <p:txBody>
          <a:bodyPr lIns="91425" tIns="91425" rIns="91425" bIns="91425" anchor="t" anchorCtr="0">
            <a:noAutofit/>
          </a:bodyPr>
          <a:lstStyle/>
          <a:p>
            <a:pPr marL="685800" marR="0" lvl="0" indent="-457200" algn="l" rtl="0">
              <a:spcBef>
                <a:spcPts val="0"/>
              </a:spcBef>
              <a:spcAft>
                <a:spcPts val="0"/>
              </a:spcAft>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Your students gradebook for CORE classes will look different.</a:t>
            </a:r>
          </a:p>
          <a:p>
            <a:pPr marL="685800" marR="0" lvl="0" indent="-457200" algn="l" rtl="0">
              <a:spcBef>
                <a:spcPts val="0"/>
              </a:spcBef>
              <a:spcAft>
                <a:spcPts val="0"/>
              </a:spcAft>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You will now know the specific content that your student is struggling with.</a:t>
            </a:r>
          </a:p>
          <a:p>
            <a:pPr marL="685800" marR="0" lvl="0" indent="-457200" algn="l" rtl="0">
              <a:spcBef>
                <a:spcPts val="0"/>
              </a:spcBef>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Student’s motivation may change from keeping track of assignments to mastering concepts and standards. </a:t>
            </a:r>
          </a:p>
        </p:txBody>
      </p:sp>
    </p:spTree>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2115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What will it look like at ELA? </a:t>
            </a:r>
          </a:p>
        </p:txBody>
      </p:sp>
      <p:sp>
        <p:nvSpPr>
          <p:cNvPr id="135" name="Shape 135"/>
          <p:cNvSpPr txBox="1">
            <a:spLocks noGrp="1"/>
          </p:cNvSpPr>
          <p:nvPr>
            <p:ph type="body" idx="1"/>
          </p:nvPr>
        </p:nvSpPr>
        <p:spPr>
          <a:xfrm>
            <a:off x="178750" y="1959576"/>
            <a:ext cx="8965250" cy="4898422"/>
          </a:xfrm>
          <a:prstGeom prst="rect">
            <a:avLst/>
          </a:prstGeom>
          <a:noFill/>
          <a:ln>
            <a:noFill/>
          </a:ln>
        </p:spPr>
        <p:txBody>
          <a:bodyPr lIns="91425" tIns="91425" rIns="91425" bIns="91425" anchor="t" anchorCtr="0">
            <a:noAutofit/>
          </a:bodyPr>
          <a:lstStyle/>
          <a:p>
            <a:pPr marL="571500" marR="0" lvl="0" indent="-342900" algn="l" rtl="0">
              <a:lnSpc>
                <a:spcPct val="140000"/>
              </a:lnSpc>
              <a:spcBef>
                <a:spcPts val="0"/>
              </a:spcBef>
              <a:spcAft>
                <a:spcPts val="0"/>
              </a:spcAft>
              <a:buClr>
                <a:srgbClr val="5E696C"/>
              </a:buClr>
              <a:buSzPct val="100000"/>
              <a:buFont typeface="Arial"/>
              <a:buChar char="•"/>
            </a:pPr>
            <a:r>
              <a:rPr lang="en-US" sz="2800" b="0" i="0" u="none" strike="noStrike" cap="none">
                <a:solidFill>
                  <a:srgbClr val="5E696C"/>
                </a:solidFill>
                <a:latin typeface="Questrial"/>
                <a:ea typeface="Questrial"/>
                <a:cs typeface="Questrial"/>
                <a:sym typeface="Questrial"/>
              </a:rPr>
              <a:t>Implemented in Core subjects: Math, Language Arts, Science, and History grades 7-9</a:t>
            </a:r>
          </a:p>
          <a:p>
            <a:pPr marL="571500" marR="0" lvl="0" indent="-342900" algn="l" rtl="0">
              <a:lnSpc>
                <a:spcPct val="140000"/>
              </a:lnSpc>
              <a:spcBef>
                <a:spcPts val="0"/>
              </a:spcBef>
              <a:spcAft>
                <a:spcPts val="0"/>
              </a:spcAft>
              <a:buClr>
                <a:srgbClr val="5E696C"/>
              </a:buClr>
              <a:buSzPct val="100000"/>
              <a:buFont typeface="Arial"/>
              <a:buChar char="•"/>
            </a:pPr>
            <a:r>
              <a:rPr lang="en-US" sz="2800" b="0" i="0" u="none" strike="noStrike" cap="none">
                <a:solidFill>
                  <a:srgbClr val="5E696C"/>
                </a:solidFill>
                <a:latin typeface="Questrial"/>
                <a:ea typeface="Questrial"/>
                <a:cs typeface="Questrial"/>
                <a:sym typeface="Questrial"/>
              </a:rPr>
              <a:t>Each class will combine core into learning objective groups</a:t>
            </a:r>
          </a:p>
          <a:p>
            <a:pPr marL="571500" marR="0" lvl="0" indent="-342900" algn="l" rtl="0">
              <a:lnSpc>
                <a:spcPct val="140000"/>
              </a:lnSpc>
              <a:spcBef>
                <a:spcPts val="0"/>
              </a:spcBef>
              <a:spcAft>
                <a:spcPts val="0"/>
              </a:spcAft>
              <a:buClr>
                <a:srgbClr val="5E696C"/>
              </a:buClr>
              <a:buSzPct val="100000"/>
              <a:buFont typeface="Arial"/>
              <a:buChar char="•"/>
            </a:pPr>
            <a:r>
              <a:rPr lang="en-US" sz="2800" b="0" i="0" u="none" strike="noStrike" cap="none">
                <a:solidFill>
                  <a:srgbClr val="5E696C"/>
                </a:solidFill>
                <a:latin typeface="Questrial"/>
                <a:ea typeface="Questrial"/>
                <a:cs typeface="Questrial"/>
                <a:sym typeface="Questrial"/>
              </a:rPr>
              <a:t>Students will have an evaluation every couple of weeks based off of that learning objective group. </a:t>
            </a:r>
          </a:p>
          <a:p>
            <a:pPr marL="457200" marR="0" lvl="0" indent="-228600" algn="l" rtl="0">
              <a:spcBef>
                <a:spcPts val="0"/>
              </a:spcBef>
              <a:spcAft>
                <a:spcPts val="0"/>
              </a:spcAft>
              <a:buClr>
                <a:srgbClr val="5E696C"/>
              </a:buClr>
              <a:buSzPct val="100000"/>
              <a:buFont typeface="Lato"/>
              <a:buNone/>
            </a:pPr>
            <a:endParaRPr sz="1400" b="0" i="0" u="none" strike="noStrike" cap="none">
              <a:solidFill>
                <a:srgbClr val="5E696C"/>
              </a:solidFill>
              <a:latin typeface="Questrial"/>
              <a:ea typeface="Questrial"/>
              <a:cs typeface="Questrial"/>
              <a:sym typeface="Questrial"/>
            </a:endParaRPr>
          </a:p>
          <a:p>
            <a:pPr marL="342900" marR="0" lvl="0" indent="-342900" algn="l" rtl="0">
              <a:spcBef>
                <a:spcPts val="0"/>
              </a:spcBef>
              <a:spcAft>
                <a:spcPts val="0"/>
              </a:spcAft>
              <a:buClr>
                <a:srgbClr val="7F7F7F"/>
              </a:buClr>
              <a:buSzPct val="25000"/>
              <a:buFont typeface="Arial"/>
              <a:buNone/>
            </a:pPr>
            <a:endParaRPr sz="2000" b="0" i="0" u="none" strike="noStrike" cap="none">
              <a:solidFill>
                <a:srgbClr val="5E696C"/>
              </a:solidFill>
              <a:latin typeface="Questrial"/>
              <a:ea typeface="Questrial"/>
              <a:cs typeface="Questrial"/>
              <a:sym typeface="Questrial"/>
            </a:endParaRPr>
          </a:p>
          <a:p>
            <a:pPr marL="342900" marR="0" lvl="0" indent="-342900" algn="l" rtl="0">
              <a:spcBef>
                <a:spcPts val="0"/>
              </a:spcBef>
              <a:spcAft>
                <a:spcPts val="0"/>
              </a:spcAft>
              <a:buClr>
                <a:srgbClr val="7F7F7F"/>
              </a:buClr>
              <a:buSzPct val="25000"/>
              <a:buFont typeface="Arial"/>
              <a:buNone/>
            </a:pPr>
            <a:endParaRPr sz="2000" b="0" i="0" u="none" strike="noStrike" cap="none">
              <a:solidFill>
                <a:srgbClr val="5E696C"/>
              </a:solidFill>
              <a:latin typeface="Questrial"/>
              <a:ea typeface="Questrial"/>
              <a:cs typeface="Questrial"/>
              <a:sym typeface="Questrial"/>
            </a:endParaRPr>
          </a:p>
          <a:p>
            <a:pPr marL="342900" marR="0" lvl="0" indent="-342900" algn="l" rtl="0">
              <a:spcBef>
                <a:spcPts val="0"/>
              </a:spcBef>
              <a:buClr>
                <a:srgbClr val="7F7F7F"/>
              </a:buClr>
              <a:buSzPct val="25000"/>
              <a:buFont typeface="Arial"/>
              <a:buNone/>
            </a:pPr>
            <a:endParaRPr sz="2000" b="0" i="0" u="none" strike="noStrike" cap="none">
              <a:solidFill>
                <a:srgbClr val="5E696C"/>
              </a:solidFill>
              <a:latin typeface="Questrial"/>
              <a:ea typeface="Questrial"/>
              <a:cs typeface="Questrial"/>
              <a:sym typeface="Questrial"/>
            </a:endParaRPr>
          </a:p>
        </p:txBody>
      </p:sp>
    </p:spTree>
  </p:cSld>
  <p:clrMapOvr>
    <a:masterClrMapping/>
  </p:clrMapOvr>
  <p:transition xmlns:p14="http://schemas.microsoft.com/office/powerpoint/2010/mai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2115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What will it look like at ELA? </a:t>
            </a:r>
          </a:p>
        </p:txBody>
      </p:sp>
      <p:sp>
        <p:nvSpPr>
          <p:cNvPr id="141" name="Shape 141"/>
          <p:cNvSpPr txBox="1">
            <a:spLocks noGrp="1"/>
          </p:cNvSpPr>
          <p:nvPr>
            <p:ph type="body" idx="1"/>
          </p:nvPr>
        </p:nvSpPr>
        <p:spPr>
          <a:xfrm>
            <a:off x="178750" y="1959576"/>
            <a:ext cx="8520599" cy="4898422"/>
          </a:xfrm>
          <a:prstGeom prst="rect">
            <a:avLst/>
          </a:prstGeom>
          <a:noFill/>
          <a:ln>
            <a:noFill/>
          </a:ln>
        </p:spPr>
        <p:txBody>
          <a:bodyPr lIns="91425" tIns="91425" rIns="91425" bIns="91425" anchor="t" anchorCtr="0">
            <a:noAutofit/>
          </a:bodyPr>
          <a:lstStyle/>
          <a:p>
            <a:pPr marL="571500" marR="0" lvl="0" indent="-342900" algn="l" rtl="0">
              <a:lnSpc>
                <a:spcPct val="130000"/>
              </a:lnSpc>
              <a:spcBef>
                <a:spcPts val="0"/>
              </a:spcBef>
              <a:spcAft>
                <a:spcPts val="0"/>
              </a:spcAft>
              <a:buClr>
                <a:srgbClr val="5E696C"/>
              </a:buClr>
              <a:buSzPct val="100000"/>
              <a:buFont typeface="Arial"/>
              <a:buChar char="•"/>
            </a:pPr>
            <a:r>
              <a:rPr lang="en-US" sz="2000" b="0" i="0" u="none" strike="noStrike" cap="none">
                <a:solidFill>
                  <a:srgbClr val="5E696C"/>
                </a:solidFill>
                <a:latin typeface="Questrial"/>
                <a:ea typeface="Questrial"/>
                <a:cs typeface="Questrial"/>
                <a:sym typeface="Questrial"/>
              </a:rPr>
              <a:t>Students need to achieve 80% to achieve a 3 (proficiency) and correctly answer an application evaluation to achieve a 4. </a:t>
            </a:r>
          </a:p>
          <a:p>
            <a:pPr marL="571500" marR="0" lvl="0" indent="-342900" algn="l" rtl="0">
              <a:lnSpc>
                <a:spcPct val="130000"/>
              </a:lnSpc>
              <a:spcBef>
                <a:spcPts val="0"/>
              </a:spcBef>
              <a:spcAft>
                <a:spcPts val="0"/>
              </a:spcAft>
              <a:buClr>
                <a:srgbClr val="5E696C"/>
              </a:buClr>
              <a:buSzPct val="100000"/>
              <a:buFont typeface="Arial"/>
              <a:buChar char="•"/>
            </a:pPr>
            <a:r>
              <a:rPr lang="en-US" sz="2000" b="0" i="0" u="none" strike="noStrike" cap="none">
                <a:solidFill>
                  <a:srgbClr val="5E696C"/>
                </a:solidFill>
                <a:latin typeface="Questrial"/>
                <a:ea typeface="Questrial"/>
                <a:cs typeface="Questrial"/>
                <a:sym typeface="Questrial"/>
              </a:rPr>
              <a:t>Students who do not receive mastery (3 or 4) will receive an “M” so that the evaluation shows as missing until they have achieved proficiency. They will then attend RISE time and have the opportunity to meet with the necessary teachers and work towards proficiency. </a:t>
            </a:r>
          </a:p>
          <a:p>
            <a:pPr marL="971550" marR="0" lvl="1" indent="-285750" algn="l" rtl="0">
              <a:lnSpc>
                <a:spcPct val="130000"/>
              </a:lnSpc>
              <a:spcBef>
                <a:spcPts val="0"/>
              </a:spcBef>
              <a:spcAft>
                <a:spcPts val="0"/>
              </a:spcAft>
              <a:buClr>
                <a:srgbClr val="5E696C"/>
              </a:buClr>
              <a:buSzPct val="100000"/>
              <a:buFont typeface="Courier New"/>
              <a:buChar char="o"/>
            </a:pPr>
            <a:r>
              <a:rPr lang="en-US" sz="1600" b="0" i="0" u="none" strike="noStrike" cap="none">
                <a:solidFill>
                  <a:srgbClr val="5E696C"/>
                </a:solidFill>
                <a:latin typeface="Questrial"/>
                <a:ea typeface="Questrial"/>
                <a:cs typeface="Questrial"/>
                <a:sym typeface="Questrial"/>
              </a:rPr>
              <a:t>All services and accommodations will continue for students with IEPs, 504 plans, or limited English proficiency. Students are evaluated according to the goals of individual plans.</a:t>
            </a:r>
          </a:p>
          <a:p>
            <a:pPr marL="342900" marR="0" lvl="0" indent="-342900" algn="l" rtl="0">
              <a:spcBef>
                <a:spcPts val="0"/>
              </a:spcBef>
              <a:spcAft>
                <a:spcPts val="0"/>
              </a:spcAft>
              <a:buClr>
                <a:srgbClr val="7F7F7F"/>
              </a:buClr>
              <a:buSzPct val="25000"/>
              <a:buFont typeface="Arial"/>
              <a:buNone/>
            </a:pPr>
            <a:endParaRPr sz="2000" b="0" i="0" u="none" strike="noStrike" cap="none">
              <a:solidFill>
                <a:srgbClr val="5E696C"/>
              </a:solidFill>
              <a:latin typeface="Questrial"/>
              <a:ea typeface="Questrial"/>
              <a:cs typeface="Questrial"/>
              <a:sym typeface="Questrial"/>
            </a:endParaRPr>
          </a:p>
          <a:p>
            <a:pPr marL="342900" marR="0" lvl="0" indent="-342900" algn="l" rtl="0">
              <a:spcBef>
                <a:spcPts val="0"/>
              </a:spcBef>
              <a:spcAft>
                <a:spcPts val="0"/>
              </a:spcAft>
              <a:buClr>
                <a:srgbClr val="7F7F7F"/>
              </a:buClr>
              <a:buSzPct val="25000"/>
              <a:buFont typeface="Arial"/>
              <a:buNone/>
            </a:pPr>
            <a:endParaRPr sz="2000" b="0" i="0" u="none" strike="noStrike" cap="none">
              <a:solidFill>
                <a:srgbClr val="5E696C"/>
              </a:solidFill>
              <a:latin typeface="Questrial"/>
              <a:ea typeface="Questrial"/>
              <a:cs typeface="Questrial"/>
              <a:sym typeface="Questrial"/>
            </a:endParaRPr>
          </a:p>
          <a:p>
            <a:pPr marL="342900" marR="0" lvl="0" indent="-342900" algn="l" rtl="0">
              <a:spcBef>
                <a:spcPts val="0"/>
              </a:spcBef>
              <a:buClr>
                <a:srgbClr val="7F7F7F"/>
              </a:buClr>
              <a:buSzPct val="25000"/>
              <a:buFont typeface="Arial"/>
              <a:buNone/>
            </a:pPr>
            <a:endParaRPr sz="2000" b="0" i="0" u="none" strike="noStrike" cap="none">
              <a:solidFill>
                <a:srgbClr val="5E696C"/>
              </a:solidFill>
              <a:latin typeface="Questrial"/>
              <a:ea typeface="Questrial"/>
              <a:cs typeface="Questrial"/>
              <a:sym typeface="Questrial"/>
            </a:endParaRPr>
          </a:p>
        </p:txBody>
      </p:sp>
    </p:spTree>
  </p:cSld>
  <p:clrMapOvr>
    <a:masterClrMapping/>
  </p:clrMapOvr>
  <p:transition xmlns:p14="http://schemas.microsoft.com/office/powerpoint/2010/mai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593366"/>
            <a:ext cx="8520599" cy="763599"/>
          </a:xfrm>
          <a:prstGeom prst="rect">
            <a:avLst/>
          </a:prstGeom>
          <a:noFill/>
          <a:ln>
            <a:noFill/>
          </a:ln>
        </p:spPr>
        <p:txBody>
          <a:bodyPr lIns="91425" tIns="91425" rIns="91425" bIns="91425" anchor="t" anchorCtr="0">
            <a:noAutofit/>
          </a:bodyPr>
          <a:lstStyle/>
          <a:p>
            <a:pPr marL="0" marR="0" lvl="0" indent="0" algn="ctr" rtl="0">
              <a:lnSpc>
                <a:spcPct val="107407"/>
              </a:lnSpc>
              <a:spcBef>
                <a:spcPts val="0"/>
              </a:spcBef>
              <a:buClr>
                <a:schemeClr val="dk2"/>
              </a:buClr>
              <a:buSzPct val="25000"/>
              <a:buFont typeface="Times New Roman"/>
              <a:buNone/>
            </a:pPr>
            <a:r>
              <a:rPr lang="en-US" sz="5400" b="0" i="0" u="none" strike="noStrike" cap="none">
                <a:solidFill>
                  <a:schemeClr val="dk2"/>
                </a:solidFill>
                <a:latin typeface="Times New Roman"/>
                <a:ea typeface="Times New Roman"/>
                <a:cs typeface="Times New Roman"/>
                <a:sym typeface="Times New Roman"/>
              </a:rPr>
              <a:t>RISE Time! </a:t>
            </a:r>
          </a:p>
        </p:txBody>
      </p:sp>
      <p:sp>
        <p:nvSpPr>
          <p:cNvPr id="147" name="Shape 147"/>
          <p:cNvSpPr txBox="1">
            <a:spLocks noGrp="1"/>
          </p:cNvSpPr>
          <p:nvPr>
            <p:ph type="body" idx="1"/>
          </p:nvPr>
        </p:nvSpPr>
        <p:spPr>
          <a:xfrm>
            <a:off x="311700" y="1536633"/>
            <a:ext cx="8520599" cy="4555199"/>
          </a:xfrm>
          <a:prstGeom prst="rect">
            <a:avLst/>
          </a:prstGeom>
          <a:noFill/>
          <a:ln>
            <a:noFill/>
          </a:ln>
        </p:spPr>
        <p:txBody>
          <a:bodyPr lIns="91425" tIns="91425" rIns="91425" bIns="91425" anchor="t" anchorCtr="0">
            <a:noAutofit/>
          </a:bodyPr>
          <a:lstStyle/>
          <a:p>
            <a:pPr marL="685800" marR="0" lvl="0" indent="-457200" algn="l" rtl="0">
              <a:spcBef>
                <a:spcPts val="0"/>
              </a:spcBef>
              <a:spcAft>
                <a:spcPts val="0"/>
              </a:spcAft>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RISE Time will be held almost weekly</a:t>
            </a:r>
          </a:p>
          <a:p>
            <a:pPr marL="685800" marR="0" lvl="0" indent="-457200" algn="l" rtl="0">
              <a:spcBef>
                <a:spcPts val="0"/>
              </a:spcBef>
              <a:spcAft>
                <a:spcPts val="0"/>
              </a:spcAft>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Students who have “M”s will have the time to work in smaller groups with those teachers to work on Mastery and redo Evaluations.</a:t>
            </a:r>
          </a:p>
          <a:p>
            <a:pPr marL="685800" marR="0" lvl="0" indent="-457200" algn="l" rtl="0">
              <a:spcBef>
                <a:spcPts val="0"/>
              </a:spcBef>
              <a:spcAft>
                <a:spcPts val="0"/>
              </a:spcAft>
              <a:buClr>
                <a:srgbClr val="7F7F7F"/>
              </a:buClr>
              <a:buSzPct val="100000"/>
              <a:buFont typeface="Arial"/>
              <a:buChar char="•"/>
            </a:pPr>
            <a:r>
              <a:rPr lang="en-US" sz="2800" b="0" i="0" u="none" strike="noStrike" cap="none">
                <a:solidFill>
                  <a:srgbClr val="7F7F7F"/>
                </a:solidFill>
                <a:latin typeface="Questrial"/>
                <a:ea typeface="Questrial"/>
                <a:cs typeface="Questrial"/>
                <a:sym typeface="Questrial"/>
              </a:rPr>
              <a:t>Students with no missing Evaluations will be able to attend an Enrichment activity:</a:t>
            </a:r>
          </a:p>
          <a:p>
            <a:pPr marL="1028700" marR="0" lvl="1" indent="-342900" algn="l" rtl="0">
              <a:spcBef>
                <a:spcPts val="0"/>
              </a:spcBef>
              <a:spcAft>
                <a:spcPts val="0"/>
              </a:spcAft>
              <a:buClr>
                <a:srgbClr val="7F7F7F"/>
              </a:buClr>
              <a:buSzPct val="100000"/>
              <a:buFont typeface="Courier New"/>
              <a:buChar char="o"/>
            </a:pPr>
            <a:r>
              <a:rPr lang="en-US" sz="2000" b="0" i="0" u="none" strike="noStrike" cap="none">
                <a:solidFill>
                  <a:srgbClr val="7F7F7F"/>
                </a:solidFill>
                <a:latin typeface="Questrial"/>
                <a:ea typeface="Questrial"/>
                <a:cs typeface="Questrial"/>
                <a:sym typeface="Questrial"/>
              </a:rPr>
              <a:t>NJHS Peer Tutoring for students who want to push past proficiency and towards mastery</a:t>
            </a:r>
          </a:p>
          <a:p>
            <a:pPr marL="1028700" marR="0" lvl="1" indent="-342900" algn="l" rtl="0">
              <a:spcBef>
                <a:spcPts val="0"/>
              </a:spcBef>
              <a:spcAft>
                <a:spcPts val="0"/>
              </a:spcAft>
              <a:buClr>
                <a:srgbClr val="7F7F7F"/>
              </a:buClr>
              <a:buSzPct val="100000"/>
              <a:buFont typeface="Courier New"/>
              <a:buChar char="o"/>
            </a:pPr>
            <a:r>
              <a:rPr lang="en-US" sz="2000" b="0" i="0" u="none" strike="noStrike" cap="none">
                <a:solidFill>
                  <a:srgbClr val="7F7F7F"/>
                </a:solidFill>
                <a:latin typeface="Questrial"/>
                <a:ea typeface="Questrial"/>
                <a:cs typeface="Questrial"/>
                <a:sym typeface="Questrial"/>
              </a:rPr>
              <a:t>Service activities</a:t>
            </a:r>
          </a:p>
          <a:p>
            <a:pPr marL="1028700" marR="0" lvl="1" indent="-342900" algn="l" rtl="0">
              <a:spcBef>
                <a:spcPts val="0"/>
              </a:spcBef>
              <a:spcAft>
                <a:spcPts val="0"/>
              </a:spcAft>
              <a:buClr>
                <a:srgbClr val="7F7F7F"/>
              </a:buClr>
              <a:buSzPct val="100000"/>
              <a:buFont typeface="Courier New"/>
              <a:buChar char="o"/>
            </a:pPr>
            <a:r>
              <a:rPr lang="en-US" sz="2000" b="0" i="0" u="none" strike="noStrike" cap="none">
                <a:solidFill>
                  <a:srgbClr val="7F7F7F"/>
                </a:solidFill>
                <a:latin typeface="Questrial"/>
                <a:ea typeface="Questrial"/>
                <a:cs typeface="Questrial"/>
                <a:sym typeface="Questrial"/>
              </a:rPr>
              <a:t>Movement based activities</a:t>
            </a:r>
          </a:p>
          <a:p>
            <a:pPr marL="1028700" marR="0" lvl="1" indent="-342900" algn="l" rtl="0">
              <a:spcBef>
                <a:spcPts val="0"/>
              </a:spcBef>
              <a:buClr>
                <a:srgbClr val="7F7F7F"/>
              </a:buClr>
              <a:buSzPct val="100000"/>
              <a:buFont typeface="Courier New"/>
              <a:buChar char="o"/>
            </a:pPr>
            <a:r>
              <a:rPr lang="en-US" sz="2000" b="0" i="0" u="none" strike="noStrike" cap="none">
                <a:solidFill>
                  <a:srgbClr val="7F7F7F"/>
                </a:solidFill>
                <a:latin typeface="Questrial"/>
                <a:ea typeface="Questrial"/>
                <a:cs typeface="Questrial"/>
                <a:sym typeface="Questrial"/>
              </a:rPr>
              <a:t>Guest Speakers </a:t>
            </a:r>
          </a:p>
        </p:txBody>
      </p:sp>
    </p:spTree>
  </p:cSld>
  <p:clrMapOvr>
    <a:masterClrMapping/>
  </p:clrMapOvr>
  <p:transition xmlns:p14="http://schemas.microsoft.com/office/powerpoint/2010/main" spd="slow">
    <p:fade/>
  </p:transition>
</p:sld>
</file>

<file path=ppt/theme/theme1.xml><?xml version="1.0" encoding="utf-8"?>
<a:theme xmlns:a="http://schemas.openxmlformats.org/drawingml/2006/main" name="Executive">
  <a:themeElements>
    <a:clrScheme name="Executive">
      <a:dk1>
        <a:srgbClr val="000000"/>
      </a:dk1>
      <a:lt1>
        <a:srgbClr val="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721</Words>
  <Application>Microsoft Macintosh PowerPoint</Application>
  <PresentationFormat>On-screen Show (4:3)</PresentationFormat>
  <Paragraphs>81</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Lato</vt:lpstr>
      <vt:lpstr>Questrial</vt:lpstr>
      <vt:lpstr>Executive</vt:lpstr>
      <vt:lpstr>Mastery Based Grading</vt:lpstr>
      <vt:lpstr>Mastery Based Grading Scale</vt:lpstr>
      <vt:lpstr>What is Mastery Based Grading? </vt:lpstr>
      <vt:lpstr>Why Mastery Based Grading?</vt:lpstr>
      <vt:lpstr>What will it change for my student?</vt:lpstr>
      <vt:lpstr>What will it change for Parents?</vt:lpstr>
      <vt:lpstr>What will it look like at ELA? </vt:lpstr>
      <vt:lpstr>What will it look like at ELA? </vt:lpstr>
      <vt:lpstr>RISE Time! </vt:lpstr>
      <vt:lpstr>Adjusted Grading Scale for Core Classes</vt:lpstr>
      <vt:lpstr>Class Grade Weighting</vt:lpstr>
      <vt:lpstr>The Bottom 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Mastery Based Grading</dc:title>
  <cp:lastModifiedBy>Administrator</cp:lastModifiedBy>
  <cp:revision>1</cp:revision>
  <dcterms:modified xsi:type="dcterms:W3CDTF">2016-08-12T18:21:29Z</dcterms:modified>
</cp:coreProperties>
</file>